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71" r:id="rId3"/>
    <p:sldId id="314" r:id="rId4"/>
    <p:sldId id="316" r:id="rId5"/>
    <p:sldId id="319" r:id="rId6"/>
    <p:sldId id="272" r:id="rId7"/>
    <p:sldId id="311" r:id="rId8"/>
    <p:sldId id="312" r:id="rId9"/>
    <p:sldId id="299" r:id="rId10"/>
    <p:sldId id="310" r:id="rId11"/>
    <p:sldId id="309" r:id="rId12"/>
    <p:sldId id="305" r:id="rId13"/>
    <p:sldId id="313" r:id="rId14"/>
    <p:sldId id="281" r:id="rId15"/>
  </p:sldIdLst>
  <p:sldSz cx="12192000" cy="6858000"/>
  <p:notesSz cx="6858000" cy="9144000"/>
  <p:embeddedFontLst>
    <p:embeddedFont>
      <p:font typeface="Assistant" pitchFamily="2" charset="-79"/>
      <p:regular r:id="rId17"/>
      <p:bold r:id="rId18"/>
    </p:embeddedFont>
    <p:embeddedFont>
      <p:font typeface="Assistant ExtraBold" pitchFamily="2" charset="-79"/>
      <p:bold r:id="rId19"/>
    </p:embeddedFont>
    <p:embeddedFont>
      <p:font typeface="Assistant Medium" panose="020B0604020202020204" charset="-79"/>
      <p:regular r:id="rId20"/>
      <p:bold r:id="rId21"/>
    </p:embeddedFont>
    <p:embeddedFont>
      <p:font typeface="Assistant SemiBold" pitchFamily="2" charset="-79"/>
      <p:bold r:id="rId22"/>
    </p:embeddedFont>
    <p:embeddedFont>
      <p:font typeface="Rubik" panose="020B0604020202020204" charset="-79"/>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680">
          <p15:clr>
            <a:srgbClr val="747775"/>
          </p15:clr>
        </p15:guide>
        <p15:guide id="2">
          <p15:clr>
            <a:srgbClr val="747775"/>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8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50"/>
      </p:cViewPr>
      <p:guideLst>
        <p:guide pos="7680"/>
        <p:guide/>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B653E52F-2B81-BFAF-E44E-E6D584DE08E5}"/>
            </a:ext>
          </a:extLst>
        </p:cNvPr>
        <p:cNvGrpSpPr/>
        <p:nvPr/>
      </p:nvGrpSpPr>
      <p:grpSpPr>
        <a:xfrm>
          <a:off x="0" y="0"/>
          <a:ext cx="0" cy="0"/>
          <a:chOff x="0" y="0"/>
          <a:chExt cx="0" cy="0"/>
        </a:xfrm>
      </p:grpSpPr>
      <p:sp>
        <p:nvSpPr>
          <p:cNvPr id="308" name="Google Shape;308;g2494fd5b591_0_67:notes">
            <a:extLst>
              <a:ext uri="{FF2B5EF4-FFF2-40B4-BE49-F238E27FC236}">
                <a16:creationId xmlns:a16="http://schemas.microsoft.com/office/drawing/2014/main" id="{E097672E-70E8-DC9F-D718-D9A0179BE8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a:extLst>
              <a:ext uri="{FF2B5EF4-FFF2-40B4-BE49-F238E27FC236}">
                <a16:creationId xmlns:a16="http://schemas.microsoft.com/office/drawing/2014/main" id="{5C0CBF48-CEAD-203E-B7E3-EE544B46DA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63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FDC5E638-A655-8C38-5121-7A2F8A693663}"/>
            </a:ext>
          </a:extLst>
        </p:cNvPr>
        <p:cNvGrpSpPr/>
        <p:nvPr/>
      </p:nvGrpSpPr>
      <p:grpSpPr>
        <a:xfrm>
          <a:off x="0" y="0"/>
          <a:ext cx="0" cy="0"/>
          <a:chOff x="0" y="0"/>
          <a:chExt cx="0" cy="0"/>
        </a:xfrm>
      </p:grpSpPr>
      <p:sp>
        <p:nvSpPr>
          <p:cNvPr id="91" name="Google Shape;91;g2494fd5b591_0_895:notes">
            <a:extLst>
              <a:ext uri="{FF2B5EF4-FFF2-40B4-BE49-F238E27FC236}">
                <a16:creationId xmlns:a16="http://schemas.microsoft.com/office/drawing/2014/main" id="{35D971DC-4CA0-8209-DE50-990ADEA593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494fd5b591_0_895:notes">
            <a:extLst>
              <a:ext uri="{FF2B5EF4-FFF2-40B4-BE49-F238E27FC236}">
                <a16:creationId xmlns:a16="http://schemas.microsoft.com/office/drawing/2014/main" id="{E3B9C22C-63AB-0B6D-6414-83CEADBF4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94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D1F41919-40FF-7430-4953-75A7C58A4884}"/>
            </a:ext>
          </a:extLst>
        </p:cNvPr>
        <p:cNvGrpSpPr/>
        <p:nvPr/>
      </p:nvGrpSpPr>
      <p:grpSpPr>
        <a:xfrm>
          <a:off x="0" y="0"/>
          <a:ext cx="0" cy="0"/>
          <a:chOff x="0" y="0"/>
          <a:chExt cx="0" cy="0"/>
        </a:xfrm>
      </p:grpSpPr>
      <p:sp>
        <p:nvSpPr>
          <p:cNvPr id="91" name="Google Shape;91;g2494fd5b591_0_895:notes">
            <a:extLst>
              <a:ext uri="{FF2B5EF4-FFF2-40B4-BE49-F238E27FC236}">
                <a16:creationId xmlns:a16="http://schemas.microsoft.com/office/drawing/2014/main" id="{A6C01E5A-B3EC-8E93-2627-D518EE4692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494fd5b591_0_895:notes">
            <a:extLst>
              <a:ext uri="{FF2B5EF4-FFF2-40B4-BE49-F238E27FC236}">
                <a16:creationId xmlns:a16="http://schemas.microsoft.com/office/drawing/2014/main" id="{98F84845-7CE3-610A-6FE5-09890F451B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87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417AE5A1-A72B-5B13-325E-C381E8F781DF}"/>
            </a:ext>
          </a:extLst>
        </p:cNvPr>
        <p:cNvGrpSpPr/>
        <p:nvPr/>
      </p:nvGrpSpPr>
      <p:grpSpPr>
        <a:xfrm>
          <a:off x="0" y="0"/>
          <a:ext cx="0" cy="0"/>
          <a:chOff x="0" y="0"/>
          <a:chExt cx="0" cy="0"/>
        </a:xfrm>
      </p:grpSpPr>
      <p:sp>
        <p:nvSpPr>
          <p:cNvPr id="91" name="Google Shape;91;g2494fd5b591_0_895:notes">
            <a:extLst>
              <a:ext uri="{FF2B5EF4-FFF2-40B4-BE49-F238E27FC236}">
                <a16:creationId xmlns:a16="http://schemas.microsoft.com/office/drawing/2014/main" id="{9300D5C5-1941-7188-1596-9CC3555F7A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494fd5b591_0_895:notes">
            <a:extLst>
              <a:ext uri="{FF2B5EF4-FFF2-40B4-BE49-F238E27FC236}">
                <a16:creationId xmlns:a16="http://schemas.microsoft.com/office/drawing/2014/main" id="{D7E4C493-96E6-3107-6140-D97E7C657B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21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494fd5b59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94fd5b59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494fd5b59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A71D6E5D-4CB8-9262-A952-063081624AEC}"/>
            </a:ext>
          </a:extLst>
        </p:cNvPr>
        <p:cNvGrpSpPr/>
        <p:nvPr/>
      </p:nvGrpSpPr>
      <p:grpSpPr>
        <a:xfrm>
          <a:off x="0" y="0"/>
          <a:ext cx="0" cy="0"/>
          <a:chOff x="0" y="0"/>
          <a:chExt cx="0" cy="0"/>
        </a:xfrm>
      </p:grpSpPr>
      <p:sp>
        <p:nvSpPr>
          <p:cNvPr id="308" name="Google Shape;308;g2494fd5b591_0_67:notes">
            <a:extLst>
              <a:ext uri="{FF2B5EF4-FFF2-40B4-BE49-F238E27FC236}">
                <a16:creationId xmlns:a16="http://schemas.microsoft.com/office/drawing/2014/main" id="{777A35AA-D6B9-15AB-E317-59F548D882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a:extLst>
              <a:ext uri="{FF2B5EF4-FFF2-40B4-BE49-F238E27FC236}">
                <a16:creationId xmlns:a16="http://schemas.microsoft.com/office/drawing/2014/main" id="{E6A6A1DE-D4E1-89F1-89A2-12DE0519F2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14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D1BD3A3E-7B76-1E67-4D51-8C41531CA693}"/>
            </a:ext>
          </a:extLst>
        </p:cNvPr>
        <p:cNvGrpSpPr/>
        <p:nvPr/>
      </p:nvGrpSpPr>
      <p:grpSpPr>
        <a:xfrm>
          <a:off x="0" y="0"/>
          <a:ext cx="0" cy="0"/>
          <a:chOff x="0" y="0"/>
          <a:chExt cx="0" cy="0"/>
        </a:xfrm>
      </p:grpSpPr>
      <p:sp>
        <p:nvSpPr>
          <p:cNvPr id="308" name="Google Shape;308;g2494fd5b591_0_67:notes">
            <a:extLst>
              <a:ext uri="{FF2B5EF4-FFF2-40B4-BE49-F238E27FC236}">
                <a16:creationId xmlns:a16="http://schemas.microsoft.com/office/drawing/2014/main" id="{B6034CA4-E630-B334-F596-D36E85A2DD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a:extLst>
              <a:ext uri="{FF2B5EF4-FFF2-40B4-BE49-F238E27FC236}">
                <a16:creationId xmlns:a16="http://schemas.microsoft.com/office/drawing/2014/main" id="{29C0BBF2-ECF2-DE72-D495-6C29B965DA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90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9B2F2245-1562-F0C7-C314-59D442802144}"/>
            </a:ext>
          </a:extLst>
        </p:cNvPr>
        <p:cNvGrpSpPr/>
        <p:nvPr/>
      </p:nvGrpSpPr>
      <p:grpSpPr>
        <a:xfrm>
          <a:off x="0" y="0"/>
          <a:ext cx="0" cy="0"/>
          <a:chOff x="0" y="0"/>
          <a:chExt cx="0" cy="0"/>
        </a:xfrm>
      </p:grpSpPr>
      <p:sp>
        <p:nvSpPr>
          <p:cNvPr id="308" name="Google Shape;308;g2494fd5b591_0_67:notes">
            <a:extLst>
              <a:ext uri="{FF2B5EF4-FFF2-40B4-BE49-F238E27FC236}">
                <a16:creationId xmlns:a16="http://schemas.microsoft.com/office/drawing/2014/main" id="{5C4472BC-3DF0-C3D5-2325-1502125B9C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a:extLst>
              <a:ext uri="{FF2B5EF4-FFF2-40B4-BE49-F238E27FC236}">
                <a16:creationId xmlns:a16="http://schemas.microsoft.com/office/drawing/2014/main" id="{21D218FC-A772-4310-F8CC-3EF6E9A078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78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94fd5b59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494fd5b59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4398D01A-9956-6311-111F-120B63164B33}"/>
            </a:ext>
          </a:extLst>
        </p:cNvPr>
        <p:cNvGrpSpPr/>
        <p:nvPr/>
      </p:nvGrpSpPr>
      <p:grpSpPr>
        <a:xfrm>
          <a:off x="0" y="0"/>
          <a:ext cx="0" cy="0"/>
          <a:chOff x="0" y="0"/>
          <a:chExt cx="0" cy="0"/>
        </a:xfrm>
      </p:grpSpPr>
      <p:sp>
        <p:nvSpPr>
          <p:cNvPr id="308" name="Google Shape;308;g2494fd5b591_0_67:notes">
            <a:extLst>
              <a:ext uri="{FF2B5EF4-FFF2-40B4-BE49-F238E27FC236}">
                <a16:creationId xmlns:a16="http://schemas.microsoft.com/office/drawing/2014/main" id="{6E4911D0-89E7-2804-B96D-5DB2185106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a:extLst>
              <a:ext uri="{FF2B5EF4-FFF2-40B4-BE49-F238E27FC236}">
                <a16:creationId xmlns:a16="http://schemas.microsoft.com/office/drawing/2014/main" id="{6077DA3F-0C1C-57BF-544C-32B6E275E5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516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5EAD69F5-ABA4-55F8-F54D-160B7605F356}"/>
            </a:ext>
          </a:extLst>
        </p:cNvPr>
        <p:cNvGrpSpPr/>
        <p:nvPr/>
      </p:nvGrpSpPr>
      <p:grpSpPr>
        <a:xfrm>
          <a:off x="0" y="0"/>
          <a:ext cx="0" cy="0"/>
          <a:chOff x="0" y="0"/>
          <a:chExt cx="0" cy="0"/>
        </a:xfrm>
      </p:grpSpPr>
      <p:sp>
        <p:nvSpPr>
          <p:cNvPr id="308" name="Google Shape;308;g2494fd5b591_0_67:notes">
            <a:extLst>
              <a:ext uri="{FF2B5EF4-FFF2-40B4-BE49-F238E27FC236}">
                <a16:creationId xmlns:a16="http://schemas.microsoft.com/office/drawing/2014/main" id="{0882AA07-1787-30AC-A9F4-1B2B9FCA14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94fd5b591_0_67:notes">
            <a:extLst>
              <a:ext uri="{FF2B5EF4-FFF2-40B4-BE49-F238E27FC236}">
                <a16:creationId xmlns:a16="http://schemas.microsoft.com/office/drawing/2014/main" id="{88BF2810-2EC6-2E59-8A12-F56A97FE79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85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E942B463-9B27-6AC2-66C8-E30C9740269D}"/>
            </a:ext>
          </a:extLst>
        </p:cNvPr>
        <p:cNvGrpSpPr/>
        <p:nvPr/>
      </p:nvGrpSpPr>
      <p:grpSpPr>
        <a:xfrm>
          <a:off x="0" y="0"/>
          <a:ext cx="0" cy="0"/>
          <a:chOff x="0" y="0"/>
          <a:chExt cx="0" cy="0"/>
        </a:xfrm>
      </p:grpSpPr>
      <p:sp>
        <p:nvSpPr>
          <p:cNvPr id="91" name="Google Shape;91;g2494fd5b591_0_895:notes">
            <a:extLst>
              <a:ext uri="{FF2B5EF4-FFF2-40B4-BE49-F238E27FC236}">
                <a16:creationId xmlns:a16="http://schemas.microsoft.com/office/drawing/2014/main" id="{3BCF5D1A-D3A3-85E8-2123-17F3A42283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494fd5b591_0_895:notes">
            <a:extLst>
              <a:ext uri="{FF2B5EF4-FFF2-40B4-BE49-F238E27FC236}">
                <a16:creationId xmlns:a16="http://schemas.microsoft.com/office/drawing/2014/main" id="{85539466-A554-FAAE-02E7-DAD3860F2E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3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lvl1pPr lvl="0">
              <a:buNone/>
              <a:defRPr b="1">
                <a:solidFill>
                  <a:srgbClr val="168182"/>
                </a:solidFill>
                <a:latin typeface="Rubik"/>
                <a:ea typeface="Rubik"/>
                <a:cs typeface="Rubik"/>
                <a:sym typeface="Rubik"/>
              </a:defRPr>
            </a:lvl1pPr>
            <a:lvl2pPr lvl="1">
              <a:buNone/>
              <a:defRPr b="1">
                <a:solidFill>
                  <a:srgbClr val="168182"/>
                </a:solidFill>
                <a:latin typeface="Rubik"/>
                <a:ea typeface="Rubik"/>
                <a:cs typeface="Rubik"/>
                <a:sym typeface="Rubik"/>
              </a:defRPr>
            </a:lvl2pPr>
            <a:lvl3pPr lvl="2">
              <a:buNone/>
              <a:defRPr b="1">
                <a:solidFill>
                  <a:srgbClr val="168182"/>
                </a:solidFill>
                <a:latin typeface="Rubik"/>
                <a:ea typeface="Rubik"/>
                <a:cs typeface="Rubik"/>
                <a:sym typeface="Rubik"/>
              </a:defRPr>
            </a:lvl3pPr>
            <a:lvl4pPr lvl="3">
              <a:buNone/>
              <a:defRPr b="1">
                <a:solidFill>
                  <a:srgbClr val="168182"/>
                </a:solidFill>
                <a:latin typeface="Rubik"/>
                <a:ea typeface="Rubik"/>
                <a:cs typeface="Rubik"/>
                <a:sym typeface="Rubik"/>
              </a:defRPr>
            </a:lvl4pPr>
            <a:lvl5pPr lvl="4">
              <a:buNone/>
              <a:defRPr b="1">
                <a:solidFill>
                  <a:srgbClr val="168182"/>
                </a:solidFill>
                <a:latin typeface="Rubik"/>
                <a:ea typeface="Rubik"/>
                <a:cs typeface="Rubik"/>
                <a:sym typeface="Rubik"/>
              </a:defRPr>
            </a:lvl5pPr>
            <a:lvl6pPr lvl="5">
              <a:buNone/>
              <a:defRPr b="1">
                <a:solidFill>
                  <a:srgbClr val="168182"/>
                </a:solidFill>
                <a:latin typeface="Rubik"/>
                <a:ea typeface="Rubik"/>
                <a:cs typeface="Rubik"/>
                <a:sym typeface="Rubik"/>
              </a:defRPr>
            </a:lvl6pPr>
            <a:lvl7pPr lvl="6">
              <a:buNone/>
              <a:defRPr b="1">
                <a:solidFill>
                  <a:srgbClr val="168182"/>
                </a:solidFill>
                <a:latin typeface="Rubik"/>
                <a:ea typeface="Rubik"/>
                <a:cs typeface="Rubik"/>
                <a:sym typeface="Rubik"/>
              </a:defRPr>
            </a:lvl7pPr>
            <a:lvl8pPr lvl="7">
              <a:buNone/>
              <a:defRPr b="1">
                <a:solidFill>
                  <a:srgbClr val="168182"/>
                </a:solidFill>
                <a:latin typeface="Rubik"/>
                <a:ea typeface="Rubik"/>
                <a:cs typeface="Rubik"/>
                <a:sym typeface="Rubik"/>
              </a:defRPr>
            </a:lvl8pPr>
            <a:lvl9pPr lvl="8">
              <a:buNone/>
              <a:defRPr b="1">
                <a:solidFill>
                  <a:srgbClr val="16818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9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jpeg"/><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jpeg"/><Relationship Id="rId2" Type="http://schemas.openxmlformats.org/officeDocument/2006/relationships/slideLayout" Target="../slideLayouts/slideLayout1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3" y="0"/>
            <a:ext cx="12191986" cy="6858000"/>
          </a:xfrm>
          <a:prstGeom prst="rect">
            <a:avLst/>
          </a:prstGeom>
          <a:noFill/>
          <a:ln>
            <a:noFill/>
          </a:ln>
        </p:spPr>
      </p:pic>
      <p:sp>
        <p:nvSpPr>
          <p:cNvPr id="55" name="Google Shape;55;p13"/>
          <p:cNvSpPr/>
          <p:nvPr/>
        </p:nvSpPr>
        <p:spPr>
          <a:xfrm>
            <a:off x="-1638300" y="-3219450"/>
            <a:ext cx="15468600" cy="7829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175819" y="-3026550"/>
            <a:ext cx="14706600" cy="7443600"/>
          </a:xfrm>
          <a:prstGeom prst="ellipse">
            <a:avLst/>
          </a:prstGeom>
          <a:solidFill>
            <a:schemeClr val="lt1"/>
          </a:solidFill>
          <a:ln w="38100"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403280" y="1001485"/>
            <a:ext cx="7222500" cy="187740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e-IL" sz="6500" dirty="0">
                <a:solidFill>
                  <a:srgbClr val="F8A719"/>
                </a:solidFill>
                <a:latin typeface="Assistant ExtraBold"/>
                <a:ea typeface="Assistant ExtraBold"/>
                <a:cs typeface="Assistant ExtraBold"/>
                <a:sym typeface="Assistant ExtraBold"/>
              </a:rPr>
              <a:t>ועדת חינוך</a:t>
            </a:r>
          </a:p>
          <a:p>
            <a:pPr marL="0" lvl="0" indent="0" algn="ctr" rtl="0">
              <a:spcBef>
                <a:spcPts val="0"/>
              </a:spcBef>
              <a:spcAft>
                <a:spcPts val="0"/>
              </a:spcAft>
              <a:buNone/>
            </a:pPr>
            <a:r>
              <a:rPr lang="he-IL" sz="4500" dirty="0">
                <a:solidFill>
                  <a:schemeClr val="accent6">
                    <a:lumMod val="50000"/>
                  </a:schemeClr>
                </a:solidFill>
                <a:latin typeface="Assistant ExtraBold"/>
                <a:ea typeface="Assistant ExtraBold"/>
                <a:cs typeface="Assistant ExtraBold"/>
                <a:sym typeface="Assistant ExtraBold"/>
              </a:rPr>
              <a:t>החינוך בראי החינוך המיוחד</a:t>
            </a:r>
            <a:endParaRPr sz="4500" dirty="0">
              <a:solidFill>
                <a:schemeClr val="accent6">
                  <a:lumMod val="50000"/>
                </a:schemeClr>
              </a:solidFill>
              <a:latin typeface="Assistant ExtraBold"/>
              <a:ea typeface="Assistant ExtraBold"/>
              <a:cs typeface="Assistant ExtraBold"/>
              <a:sym typeface="Assistant ExtraBold"/>
            </a:endParaRPr>
          </a:p>
        </p:txBody>
      </p:sp>
      <p:sp>
        <p:nvSpPr>
          <p:cNvPr id="60" name="Google Shape;60;p13"/>
          <p:cNvSpPr txBox="1"/>
          <p:nvPr/>
        </p:nvSpPr>
        <p:spPr>
          <a:xfrm>
            <a:off x="2074466" y="3128400"/>
            <a:ext cx="7222500" cy="738633"/>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3600" dirty="0">
                <a:solidFill>
                  <a:srgbClr val="168182"/>
                </a:solidFill>
                <a:latin typeface="Assistant ExtraBold"/>
                <a:ea typeface="Assistant ExtraBold"/>
                <a:cs typeface="Assistant ExtraBold"/>
                <a:sym typeface="Assistant ExtraBold"/>
              </a:rPr>
              <a:t>אוגוסט</a:t>
            </a:r>
            <a:r>
              <a:rPr lang="iw" sz="3600" dirty="0">
                <a:solidFill>
                  <a:srgbClr val="168182"/>
                </a:solidFill>
                <a:latin typeface="Assistant ExtraBold"/>
                <a:ea typeface="Assistant ExtraBold"/>
                <a:cs typeface="Assistant ExtraBold"/>
                <a:sym typeface="Assistant ExtraBold"/>
              </a:rPr>
              <a:t> </a:t>
            </a:r>
            <a:r>
              <a:rPr lang="he-IL" sz="3600" dirty="0">
                <a:solidFill>
                  <a:srgbClr val="168182"/>
                </a:solidFill>
                <a:latin typeface="Assistant ExtraBold"/>
                <a:ea typeface="Assistant ExtraBold"/>
                <a:cs typeface="Assistant ExtraBold"/>
                <a:sym typeface="Assistant ExtraBold"/>
              </a:rPr>
              <a:t>2025</a:t>
            </a:r>
            <a:endParaRPr sz="3600" dirty="0">
              <a:solidFill>
                <a:srgbClr val="168182"/>
              </a:solidFill>
              <a:latin typeface="Assistant ExtraBold"/>
              <a:ea typeface="Assistant ExtraBold"/>
              <a:cs typeface="Assistant ExtraBold"/>
              <a:sym typeface="Assistant ExtraBold"/>
            </a:endParaRPr>
          </a:p>
        </p:txBody>
      </p:sp>
      <p:pic>
        <p:nvPicPr>
          <p:cNvPr id="61" name="Google Shape;61;p13"/>
          <p:cNvPicPr preferRelativeResize="0"/>
          <p:nvPr/>
        </p:nvPicPr>
        <p:blipFill>
          <a:blip r:embed="rId4">
            <a:alphaModFix/>
          </a:blip>
          <a:stretch>
            <a:fillRect/>
          </a:stretch>
        </p:blipFill>
        <p:spPr>
          <a:xfrm>
            <a:off x="3977952" y="5361900"/>
            <a:ext cx="4073157" cy="923400"/>
          </a:xfrm>
          <a:prstGeom prst="rect">
            <a:avLst/>
          </a:prstGeom>
          <a:noFill/>
          <a:ln>
            <a:noFill/>
          </a:ln>
        </p:spPr>
      </p:pic>
      <p:pic>
        <p:nvPicPr>
          <p:cNvPr id="2" name="תמונה 1">
            <a:extLst>
              <a:ext uri="{FF2B5EF4-FFF2-40B4-BE49-F238E27FC236}">
                <a16:creationId xmlns:a16="http://schemas.microsoft.com/office/drawing/2014/main" id="{433AC3F9-A952-A598-EEC8-9E1738B1CD90}"/>
              </a:ext>
            </a:extLst>
          </p:cNvPr>
          <p:cNvPicPr>
            <a:picLocks noChangeAspect="1"/>
          </p:cNvPicPr>
          <p:nvPr/>
        </p:nvPicPr>
        <p:blipFill>
          <a:blip r:embed="rId5"/>
          <a:stretch>
            <a:fillRect/>
          </a:stretch>
        </p:blipFill>
        <p:spPr>
          <a:xfrm>
            <a:off x="362918" y="177699"/>
            <a:ext cx="1711548" cy="596416"/>
          </a:xfrm>
          <a:prstGeom prst="rect">
            <a:avLst/>
          </a:prstGeom>
        </p:spPr>
      </p:pic>
      <p:pic>
        <p:nvPicPr>
          <p:cNvPr id="3" name="תמונה 2">
            <a:extLst>
              <a:ext uri="{FF2B5EF4-FFF2-40B4-BE49-F238E27FC236}">
                <a16:creationId xmlns:a16="http://schemas.microsoft.com/office/drawing/2014/main" id="{C4F536C0-7B83-A54F-CDB4-CEB7DC87A7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4635" y="113039"/>
            <a:ext cx="1091071" cy="1091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4888F16F-1617-A225-1304-5EC0710C64B9}"/>
            </a:ext>
          </a:extLst>
        </p:cNvPr>
        <p:cNvGrpSpPr/>
        <p:nvPr/>
      </p:nvGrpSpPr>
      <p:grpSpPr>
        <a:xfrm>
          <a:off x="0" y="0"/>
          <a:ext cx="0" cy="0"/>
          <a:chOff x="0" y="0"/>
          <a:chExt cx="0" cy="0"/>
        </a:xfrm>
      </p:grpSpPr>
      <p:grpSp>
        <p:nvGrpSpPr>
          <p:cNvPr id="311" name="Google Shape;311;p28">
            <a:extLst>
              <a:ext uri="{FF2B5EF4-FFF2-40B4-BE49-F238E27FC236}">
                <a16:creationId xmlns:a16="http://schemas.microsoft.com/office/drawing/2014/main" id="{70756279-CC4B-4E03-6A90-AAC1084B53CB}"/>
              </a:ext>
            </a:extLst>
          </p:cNvPr>
          <p:cNvGrpSpPr/>
          <p:nvPr/>
        </p:nvGrpSpPr>
        <p:grpSpPr>
          <a:xfrm rot="10800000" flipH="1">
            <a:off x="9753649" y="376300"/>
            <a:ext cx="2491300" cy="6481700"/>
            <a:chOff x="7376749" y="-388100"/>
            <a:chExt cx="2491300" cy="6481700"/>
          </a:xfrm>
        </p:grpSpPr>
        <p:sp>
          <p:nvSpPr>
            <p:cNvPr id="312" name="Google Shape;312;p28">
              <a:extLst>
                <a:ext uri="{FF2B5EF4-FFF2-40B4-BE49-F238E27FC236}">
                  <a16:creationId xmlns:a16="http://schemas.microsoft.com/office/drawing/2014/main" id="{F4985F6F-85E9-BE1B-A84C-D8F252A602C5}"/>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extLst>
                <a:ext uri="{FF2B5EF4-FFF2-40B4-BE49-F238E27FC236}">
                  <a16:creationId xmlns:a16="http://schemas.microsoft.com/office/drawing/2014/main" id="{CB671356-764F-5C72-2AFA-6D1DE3B2FAAA}"/>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a:extLst>
                <a:ext uri="{FF2B5EF4-FFF2-40B4-BE49-F238E27FC236}">
                  <a16:creationId xmlns:a16="http://schemas.microsoft.com/office/drawing/2014/main" id="{6E6DD4B6-C00E-20CA-48AC-ADBFFD71351E}"/>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a:extLst>
                <a:ext uri="{FF2B5EF4-FFF2-40B4-BE49-F238E27FC236}">
                  <a16:creationId xmlns:a16="http://schemas.microsoft.com/office/drawing/2014/main" id="{557C963A-0531-3813-ECF6-CB99E3D83D18}"/>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a:extLst>
                <a:ext uri="{FF2B5EF4-FFF2-40B4-BE49-F238E27FC236}">
                  <a16:creationId xmlns:a16="http://schemas.microsoft.com/office/drawing/2014/main" id="{868DC151-68A3-E9BD-896F-D7A143175F4B}"/>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a:extLst>
                <a:ext uri="{FF2B5EF4-FFF2-40B4-BE49-F238E27FC236}">
                  <a16:creationId xmlns:a16="http://schemas.microsoft.com/office/drawing/2014/main" id="{BF24418A-85E8-85FB-55D0-D8AC8FE8E948}"/>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a:extLst>
              <a:ext uri="{FF2B5EF4-FFF2-40B4-BE49-F238E27FC236}">
                <a16:creationId xmlns:a16="http://schemas.microsoft.com/office/drawing/2014/main" id="{E8712DD9-C665-314F-90AF-649C56FF66B7}"/>
              </a:ext>
            </a:extLst>
          </p:cNvPr>
          <p:cNvGrpSpPr/>
          <p:nvPr/>
        </p:nvGrpSpPr>
        <p:grpSpPr>
          <a:xfrm>
            <a:off x="7376749" y="-388100"/>
            <a:ext cx="4453600" cy="6481700"/>
            <a:chOff x="7376749" y="-388100"/>
            <a:chExt cx="4453600" cy="6481700"/>
          </a:xfrm>
        </p:grpSpPr>
        <p:sp>
          <p:nvSpPr>
            <p:cNvPr id="319" name="Google Shape;319;p28">
              <a:extLst>
                <a:ext uri="{FF2B5EF4-FFF2-40B4-BE49-F238E27FC236}">
                  <a16:creationId xmlns:a16="http://schemas.microsoft.com/office/drawing/2014/main" id="{6CBB728A-7531-234B-A45B-D3B1B6EC6A5A}"/>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a:extLst>
                <a:ext uri="{FF2B5EF4-FFF2-40B4-BE49-F238E27FC236}">
                  <a16:creationId xmlns:a16="http://schemas.microsoft.com/office/drawing/2014/main" id="{D5511440-8E5F-2A1B-7D04-926C1B018CDB}"/>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a:extLst>
                <a:ext uri="{FF2B5EF4-FFF2-40B4-BE49-F238E27FC236}">
                  <a16:creationId xmlns:a16="http://schemas.microsoft.com/office/drawing/2014/main" id="{FD828ACA-1786-87D4-7B68-A47F6A327452}"/>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a:extLst>
                <a:ext uri="{FF2B5EF4-FFF2-40B4-BE49-F238E27FC236}">
                  <a16:creationId xmlns:a16="http://schemas.microsoft.com/office/drawing/2014/main" id="{28D8A05F-856D-DE7A-2199-9D84A3EEBA29}"/>
                </a:ext>
              </a:extLst>
            </p:cNvPr>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a:extLst>
                <a:ext uri="{FF2B5EF4-FFF2-40B4-BE49-F238E27FC236}">
                  <a16:creationId xmlns:a16="http://schemas.microsoft.com/office/drawing/2014/main" id="{1B99FDB6-221E-4F04-53A9-1E1AC331BD6D}"/>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a:extLst>
                <a:ext uri="{FF2B5EF4-FFF2-40B4-BE49-F238E27FC236}">
                  <a16:creationId xmlns:a16="http://schemas.microsoft.com/office/drawing/2014/main" id="{37FAA725-AF9A-C3DE-B152-A99770571613}"/>
                </a:ext>
              </a:extLst>
            </p:cNvPr>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a:extLst>
                <a:ext uri="{FF2B5EF4-FFF2-40B4-BE49-F238E27FC236}">
                  <a16:creationId xmlns:a16="http://schemas.microsoft.com/office/drawing/2014/main" id="{4B6BA3D4-0B6E-AD83-05CD-54E5B82875C3}"/>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a:extLst>
                <a:ext uri="{FF2B5EF4-FFF2-40B4-BE49-F238E27FC236}">
                  <a16:creationId xmlns:a16="http://schemas.microsoft.com/office/drawing/2014/main" id="{8FCB521A-63F3-6FF1-7772-245DA2F9BB05}"/>
                </a:ext>
              </a:extLst>
            </p:cNvPr>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a:extLst>
                <a:ext uri="{FF2B5EF4-FFF2-40B4-BE49-F238E27FC236}">
                  <a16:creationId xmlns:a16="http://schemas.microsoft.com/office/drawing/2014/main" id="{9EDB7C23-F464-907E-FED7-57E1682E5904}"/>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a:extLst>
              <a:ext uri="{FF2B5EF4-FFF2-40B4-BE49-F238E27FC236}">
                <a16:creationId xmlns:a16="http://schemas.microsoft.com/office/drawing/2014/main" id="{66C06DD7-2994-EF40-53EC-0833746707DB}"/>
              </a:ext>
            </a:extLst>
          </p:cNvPr>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10</a:t>
            </a:fld>
            <a:endParaRPr/>
          </a:p>
        </p:txBody>
      </p:sp>
      <p:pic>
        <p:nvPicPr>
          <p:cNvPr id="333" name="Google Shape;333;p28">
            <a:extLst>
              <a:ext uri="{FF2B5EF4-FFF2-40B4-BE49-F238E27FC236}">
                <a16:creationId xmlns:a16="http://schemas.microsoft.com/office/drawing/2014/main" id="{33BD1DE0-43AF-DFE8-9DB8-6839EF1CE7E6}"/>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a:extLst>
              <a:ext uri="{FF2B5EF4-FFF2-40B4-BE49-F238E27FC236}">
                <a16:creationId xmlns:a16="http://schemas.microsoft.com/office/drawing/2014/main" id="{BA9F22E1-86A8-9B84-D738-D0D662E73DCB}"/>
              </a:ext>
            </a:extLst>
          </p:cNvPr>
          <p:cNvSpPr txBox="1"/>
          <p:nvPr/>
        </p:nvSpPr>
        <p:spPr>
          <a:xfrm>
            <a:off x="9601575" y="3533922"/>
            <a:ext cx="2530465" cy="954077"/>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5000" dirty="0">
                <a:solidFill>
                  <a:srgbClr val="E5DD17"/>
                </a:solidFill>
                <a:latin typeface="Assistant ExtraBold"/>
                <a:ea typeface="Assistant ExtraBold"/>
                <a:cs typeface="Assistant ExtraBold"/>
                <a:sym typeface="Assistant ExtraBold"/>
              </a:rPr>
              <a:t>הורים</a:t>
            </a:r>
            <a:endParaRPr sz="5000" dirty="0">
              <a:solidFill>
                <a:srgbClr val="E5DD17"/>
              </a:solidFill>
              <a:latin typeface="Assistant ExtraBold"/>
              <a:ea typeface="Assistant ExtraBold"/>
              <a:cs typeface="Assistant ExtraBold"/>
              <a:sym typeface="Assistant ExtraBold"/>
            </a:endParaRPr>
          </a:p>
        </p:txBody>
      </p:sp>
      <p:sp>
        <p:nvSpPr>
          <p:cNvPr id="335" name="Google Shape;335;p28">
            <a:extLst>
              <a:ext uri="{FF2B5EF4-FFF2-40B4-BE49-F238E27FC236}">
                <a16:creationId xmlns:a16="http://schemas.microsoft.com/office/drawing/2014/main" id="{25ED6F11-BC42-B2C7-0247-5AD47E467B3D}"/>
              </a:ext>
            </a:extLst>
          </p:cNvPr>
          <p:cNvSpPr txBox="1"/>
          <p:nvPr/>
        </p:nvSpPr>
        <p:spPr>
          <a:xfrm>
            <a:off x="2280972" y="552625"/>
            <a:ext cx="6227818" cy="4832062"/>
          </a:xfrm>
          <a:prstGeom prst="rect">
            <a:avLst/>
          </a:prstGeom>
          <a:noFill/>
          <a:ln>
            <a:noFill/>
          </a:ln>
        </p:spPr>
        <p:txBody>
          <a:bodyPr spcFirstLastPara="1" wrap="square" lIns="91425" tIns="91425" rIns="91425" bIns="91425" anchor="t" anchorCtr="0">
            <a:spAutoFit/>
          </a:bodyPr>
          <a:lstStyle/>
          <a:p>
            <a:pPr algn="ctr" rtl="1"/>
            <a:r>
              <a:rPr lang="he-IL" sz="4000" b="1" dirty="0">
                <a:solidFill>
                  <a:schemeClr val="accent4">
                    <a:lumMod val="75000"/>
                  </a:schemeClr>
                </a:solidFill>
                <a:effectLst>
                  <a:outerShdw blurRad="38100" dist="38100" dir="2700000" algn="tl">
                    <a:srgbClr val="000000">
                      <a:alpha val="43137"/>
                    </a:srgbClr>
                  </a:outerShdw>
                </a:effectLst>
              </a:rPr>
              <a:t>הורים</a:t>
            </a:r>
          </a:p>
          <a:p>
            <a:pPr algn="ctr" rtl="1"/>
            <a:r>
              <a:rPr lang="he-IL" sz="2800" b="1" dirty="0">
                <a:solidFill>
                  <a:schemeClr val="accent4">
                    <a:lumMod val="75000"/>
                  </a:schemeClr>
                </a:solidFill>
                <a:effectLst>
                  <a:outerShdw blurRad="38100" dist="38100" dir="2700000" algn="tl">
                    <a:srgbClr val="000000">
                      <a:alpha val="43137"/>
                    </a:srgbClr>
                  </a:outerShdw>
                </a:effectLst>
              </a:rPr>
              <a:t>תהליך קבלת השונות</a:t>
            </a:r>
          </a:p>
          <a:p>
            <a:pPr algn="ctr" rtl="1"/>
            <a:endParaRPr lang="en-US" sz="1500" dirty="0"/>
          </a:p>
          <a:p>
            <a:pPr marL="285750" lvl="0" indent="-285750" algn="r" rtl="1">
              <a:lnSpc>
                <a:spcPct val="150000"/>
              </a:lnSpc>
              <a:buFont typeface="Wingdings" panose="05000000000000000000" pitchFamily="2" charset="2"/>
              <a:buChar char="§"/>
            </a:pPr>
            <a:r>
              <a:rPr lang="he-IL" sz="2000" dirty="0"/>
              <a:t>קושי בהכרה בקשיים/ הכחשה / קושי בהתמודדות</a:t>
            </a:r>
          </a:p>
          <a:p>
            <a:pPr marL="285750" lvl="0" indent="-285750" algn="r" rtl="1">
              <a:lnSpc>
                <a:spcPct val="150000"/>
              </a:lnSpc>
              <a:buFont typeface="Wingdings" panose="05000000000000000000" pitchFamily="2" charset="2"/>
              <a:buChar char="§"/>
            </a:pPr>
            <a:r>
              <a:rPr lang="he-IL" sz="2000" dirty="0"/>
              <a:t>הבנה מה זה אומר</a:t>
            </a:r>
          </a:p>
          <a:p>
            <a:pPr marL="285750" lvl="0" indent="-285750" algn="r" rtl="1">
              <a:lnSpc>
                <a:spcPct val="150000"/>
              </a:lnSpc>
              <a:buFont typeface="Wingdings" panose="05000000000000000000" pitchFamily="2" charset="2"/>
              <a:buChar char="§"/>
            </a:pPr>
            <a:r>
              <a:rPr lang="he-IL" sz="2000" dirty="0"/>
              <a:t>הסכמה על המענים בחינוך הרגיל</a:t>
            </a:r>
          </a:p>
          <a:p>
            <a:pPr marL="285750" lvl="0" indent="-285750" algn="r" rtl="1">
              <a:lnSpc>
                <a:spcPct val="150000"/>
              </a:lnSpc>
              <a:buFont typeface="Wingdings" panose="05000000000000000000" pitchFamily="2" charset="2"/>
              <a:buChar char="§"/>
            </a:pPr>
            <a:r>
              <a:rPr lang="he-IL" sz="2000" dirty="0"/>
              <a:t>הסכמה על קבלת שירותים מהחינוך המיוחד</a:t>
            </a:r>
          </a:p>
          <a:p>
            <a:pPr marL="285750" lvl="0" indent="-285750" algn="r" rtl="1">
              <a:lnSpc>
                <a:spcPct val="150000"/>
              </a:lnSpc>
              <a:buFont typeface="Wingdings" panose="05000000000000000000" pitchFamily="2" charset="2"/>
              <a:buChar char="§"/>
            </a:pPr>
            <a:r>
              <a:rPr lang="he-IL" sz="2000" dirty="0"/>
              <a:t>ועדות זכאות </a:t>
            </a:r>
            <a:r>
              <a:rPr lang="he-IL" sz="2000" dirty="0" err="1"/>
              <a:t>ואיפיון</a:t>
            </a:r>
            <a:endParaRPr lang="he-IL" sz="2000" dirty="0"/>
          </a:p>
          <a:p>
            <a:pPr marL="285750" lvl="0" indent="-285750" algn="r" rtl="1">
              <a:lnSpc>
                <a:spcPct val="150000"/>
              </a:lnSpc>
              <a:buFont typeface="Wingdings" panose="05000000000000000000" pitchFamily="2" charset="2"/>
              <a:buChar char="§"/>
            </a:pPr>
            <a:r>
              <a:rPr lang="he-IL" sz="2000" dirty="0"/>
              <a:t>כיתת </a:t>
            </a:r>
            <a:r>
              <a:rPr lang="he-IL" sz="2000" dirty="0" err="1"/>
              <a:t>חנ"מ</a:t>
            </a:r>
            <a:r>
              <a:rPr lang="he-IL" sz="2000" dirty="0"/>
              <a:t> בבי"ס רגיל</a:t>
            </a:r>
          </a:p>
          <a:p>
            <a:pPr marL="285750" lvl="0" indent="-285750" algn="r" rtl="1">
              <a:lnSpc>
                <a:spcPct val="150000"/>
              </a:lnSpc>
              <a:buFont typeface="Wingdings" panose="05000000000000000000" pitchFamily="2" charset="2"/>
              <a:buChar char="§"/>
            </a:pPr>
            <a:r>
              <a:rPr lang="he-IL" sz="2000" dirty="0"/>
              <a:t>בי"ס לחינוך מיוחד</a:t>
            </a:r>
          </a:p>
        </p:txBody>
      </p:sp>
      <p:sp>
        <p:nvSpPr>
          <p:cNvPr id="338" name="Google Shape;338;p28">
            <a:extLst>
              <a:ext uri="{FF2B5EF4-FFF2-40B4-BE49-F238E27FC236}">
                <a16:creationId xmlns:a16="http://schemas.microsoft.com/office/drawing/2014/main" id="{AC7079D5-F487-0543-501D-7F68877139E9}"/>
              </a:ext>
            </a:extLst>
          </p:cNvPr>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A0EA8029-6BBB-DB43-8F36-3470C4D3EF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pic>
        <p:nvPicPr>
          <p:cNvPr id="4098" name="Picture 2" descr="הדרכת הורים בתל אביב - מאיה שפילמן">
            <a:extLst>
              <a:ext uri="{FF2B5EF4-FFF2-40B4-BE49-F238E27FC236}">
                <a16:creationId xmlns:a16="http://schemas.microsoft.com/office/drawing/2014/main" id="{A506C240-A299-1607-7C47-0C5251AB8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899" y="2074312"/>
            <a:ext cx="1730600" cy="1618708"/>
          </a:xfrm>
          <a:prstGeom prst="rect">
            <a:avLst/>
          </a:prstGeom>
          <a:noFill/>
          <a:extLst>
            <a:ext uri="{909E8E84-426E-40DD-AFC4-6F175D3DCCD1}">
              <a14:hiddenFill xmlns:a14="http://schemas.microsoft.com/office/drawing/2010/main">
                <a:solidFill>
                  <a:srgbClr val="FFFFFF"/>
                </a:solidFill>
              </a14:hiddenFill>
            </a:ext>
          </a:extLst>
        </p:spPr>
      </p:pic>
      <p:sp>
        <p:nvSpPr>
          <p:cNvPr id="4" name="תרשים זרימה: סרט מנוקב 3">
            <a:extLst>
              <a:ext uri="{FF2B5EF4-FFF2-40B4-BE49-F238E27FC236}">
                <a16:creationId xmlns:a16="http://schemas.microsoft.com/office/drawing/2014/main" id="{A56DBB59-748A-4BE2-550C-5A3152C1066F}"/>
              </a:ext>
            </a:extLst>
          </p:cNvPr>
          <p:cNvSpPr/>
          <p:nvPr/>
        </p:nvSpPr>
        <p:spPr>
          <a:xfrm>
            <a:off x="445013" y="3733340"/>
            <a:ext cx="3130291" cy="1354688"/>
          </a:xfrm>
          <a:prstGeom prst="flowChartPunchedTap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he-IL" sz="2000" dirty="0"/>
              <a:t>תהליך מקביל שעובר הצוות</a:t>
            </a:r>
          </a:p>
        </p:txBody>
      </p:sp>
    </p:spTree>
    <p:extLst>
      <p:ext uri="{BB962C8B-B14F-4D97-AF65-F5344CB8AC3E}">
        <p14:creationId xmlns:p14="http://schemas.microsoft.com/office/powerpoint/2010/main" val="17836203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0B9DE660-9B12-539C-3480-A334D824E3E4}"/>
            </a:ext>
          </a:extLst>
        </p:cNvPr>
        <p:cNvGrpSpPr/>
        <p:nvPr/>
      </p:nvGrpSpPr>
      <p:grpSpPr>
        <a:xfrm>
          <a:off x="0" y="0"/>
          <a:ext cx="0" cy="0"/>
          <a:chOff x="0" y="0"/>
          <a:chExt cx="0" cy="0"/>
        </a:xfrm>
      </p:grpSpPr>
      <p:pic>
        <p:nvPicPr>
          <p:cNvPr id="111" name="Google Shape;111;p16">
            <a:extLst>
              <a:ext uri="{FF2B5EF4-FFF2-40B4-BE49-F238E27FC236}">
                <a16:creationId xmlns:a16="http://schemas.microsoft.com/office/drawing/2014/main" id="{29135AD8-128C-59D3-566F-930E47DB5AF9}"/>
              </a:ext>
            </a:extLst>
          </p:cNvPr>
          <p:cNvPicPr preferRelativeResize="0"/>
          <p:nvPr/>
        </p:nvPicPr>
        <p:blipFill>
          <a:blip r:embed="rId3">
            <a:alphaModFix/>
          </a:blip>
          <a:stretch>
            <a:fillRect/>
          </a:stretch>
        </p:blipFill>
        <p:spPr>
          <a:xfrm>
            <a:off x="8170472" y="1459471"/>
            <a:ext cx="3848051" cy="3848051"/>
          </a:xfrm>
          <a:prstGeom prst="rect">
            <a:avLst/>
          </a:prstGeom>
          <a:noFill/>
          <a:ln>
            <a:noFill/>
          </a:ln>
          <a:effectLst>
            <a:outerShdw blurRad="371475" dist="219075" dir="7800000" algn="bl" rotWithShape="0">
              <a:srgbClr val="168182">
                <a:alpha val="35000"/>
              </a:srgbClr>
            </a:outerShdw>
          </a:effectLst>
        </p:spPr>
      </p:pic>
      <p:sp>
        <p:nvSpPr>
          <p:cNvPr id="112" name="Google Shape;112;p16">
            <a:extLst>
              <a:ext uri="{FF2B5EF4-FFF2-40B4-BE49-F238E27FC236}">
                <a16:creationId xmlns:a16="http://schemas.microsoft.com/office/drawing/2014/main" id="{88EB7C67-6CC1-C81D-057B-68FFFDE12988}"/>
              </a:ext>
            </a:extLst>
          </p:cNvPr>
          <p:cNvSpPr/>
          <p:nvPr/>
        </p:nvSpPr>
        <p:spPr>
          <a:xfrm>
            <a:off x="8409652" y="1790381"/>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a:extLst>
              <a:ext uri="{FF2B5EF4-FFF2-40B4-BE49-F238E27FC236}">
                <a16:creationId xmlns:a16="http://schemas.microsoft.com/office/drawing/2014/main" id="{EB498936-CC7C-8EE1-DD03-7D57544EE5A3}"/>
              </a:ext>
            </a:extLst>
          </p:cNvPr>
          <p:cNvSpPr txBox="1"/>
          <p:nvPr/>
        </p:nvSpPr>
        <p:spPr>
          <a:xfrm>
            <a:off x="8688177" y="2447820"/>
            <a:ext cx="2754600" cy="615523"/>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500" b="1" dirty="0">
                <a:solidFill>
                  <a:srgbClr val="168182"/>
                </a:solidFill>
                <a:latin typeface="Assistant Medium"/>
                <a:ea typeface="Assistant Medium"/>
                <a:cs typeface="Assistant Medium"/>
                <a:sym typeface="Assistant Medium"/>
              </a:rPr>
              <a:t>מענים</a:t>
            </a:r>
            <a:endParaRPr sz="3500" b="1" dirty="0">
              <a:solidFill>
                <a:srgbClr val="168182"/>
              </a:solidFill>
              <a:latin typeface="Assistant Medium"/>
              <a:ea typeface="Assistant Medium"/>
              <a:cs typeface="Assistant Medium"/>
              <a:sym typeface="Assistant Medium"/>
            </a:endParaRPr>
          </a:p>
        </p:txBody>
      </p:sp>
      <p:pic>
        <p:nvPicPr>
          <p:cNvPr id="2" name="תמונה 1">
            <a:extLst>
              <a:ext uri="{FF2B5EF4-FFF2-40B4-BE49-F238E27FC236}">
                <a16:creationId xmlns:a16="http://schemas.microsoft.com/office/drawing/2014/main" id="{C0C86811-EAAB-AD97-6196-9DCCDB4B5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1937" y="39809"/>
            <a:ext cx="892430" cy="892430"/>
          </a:xfrm>
          <a:prstGeom prst="rect">
            <a:avLst/>
          </a:prstGeom>
        </p:spPr>
      </p:pic>
      <p:pic>
        <p:nvPicPr>
          <p:cNvPr id="3" name="תמונה 2">
            <a:extLst>
              <a:ext uri="{FF2B5EF4-FFF2-40B4-BE49-F238E27FC236}">
                <a16:creationId xmlns:a16="http://schemas.microsoft.com/office/drawing/2014/main" id="{5CFAD22F-AFF8-733E-41C7-FEEAD5A3C562}"/>
              </a:ext>
            </a:extLst>
          </p:cNvPr>
          <p:cNvPicPr>
            <a:picLocks noChangeAspect="1"/>
          </p:cNvPicPr>
          <p:nvPr/>
        </p:nvPicPr>
        <p:blipFill>
          <a:blip r:embed="rId5"/>
          <a:stretch>
            <a:fillRect/>
          </a:stretch>
        </p:blipFill>
        <p:spPr>
          <a:xfrm>
            <a:off x="327181" y="125931"/>
            <a:ext cx="1711548" cy="596416"/>
          </a:xfrm>
          <a:prstGeom prst="rect">
            <a:avLst/>
          </a:prstGeom>
        </p:spPr>
      </p:pic>
      <p:sp>
        <p:nvSpPr>
          <p:cNvPr id="5" name="תיבת טקסט 4">
            <a:extLst>
              <a:ext uri="{FF2B5EF4-FFF2-40B4-BE49-F238E27FC236}">
                <a16:creationId xmlns:a16="http://schemas.microsoft.com/office/drawing/2014/main" id="{51585E0A-3BC3-FE23-7186-E01AF3073E09}"/>
              </a:ext>
            </a:extLst>
          </p:cNvPr>
          <p:cNvSpPr txBox="1"/>
          <p:nvPr/>
        </p:nvSpPr>
        <p:spPr>
          <a:xfrm>
            <a:off x="543848" y="722347"/>
            <a:ext cx="6816490" cy="5447645"/>
          </a:xfrm>
          <a:prstGeom prst="rect">
            <a:avLst/>
          </a:prstGeom>
          <a:noFill/>
        </p:spPr>
        <p:txBody>
          <a:bodyPr wrap="square" rtlCol="1">
            <a:spAutoFit/>
          </a:bodyPr>
          <a:lstStyle/>
          <a:p>
            <a:pPr algn="ctr" rtl="1">
              <a:lnSpc>
                <a:spcPct val="150000"/>
              </a:lnSpc>
            </a:pPr>
            <a:r>
              <a:rPr lang="he-IL" sz="2800" b="1" dirty="0">
                <a:solidFill>
                  <a:schemeClr val="accent4">
                    <a:lumMod val="75000"/>
                  </a:schemeClr>
                </a:solidFill>
                <a:effectLst>
                  <a:outerShdw blurRad="38100" dist="38100" dir="2700000" algn="tl">
                    <a:srgbClr val="000000">
                      <a:alpha val="43137"/>
                    </a:srgbClr>
                  </a:outerShdw>
                </a:effectLst>
              </a:rPr>
              <a:t>מגיל לידה ועד תיכון</a:t>
            </a:r>
          </a:p>
          <a:p>
            <a:pPr algn="ctr" rtl="1">
              <a:lnSpc>
                <a:spcPct val="150000"/>
              </a:lnSpc>
            </a:pPr>
            <a:r>
              <a:rPr lang="he-IL" sz="2400" b="1" dirty="0">
                <a:solidFill>
                  <a:schemeClr val="accent4">
                    <a:lumMod val="75000"/>
                  </a:schemeClr>
                </a:solidFill>
                <a:effectLst>
                  <a:outerShdw blurRad="38100" dist="38100" dir="2700000" algn="tl">
                    <a:srgbClr val="000000">
                      <a:alpha val="43137"/>
                    </a:srgbClr>
                  </a:outerShdw>
                </a:effectLst>
              </a:rPr>
              <a:t>חינוך רגיל, סל אישי</a:t>
            </a:r>
          </a:p>
          <a:p>
            <a:pPr marL="342900" indent="-342900" algn="r" rtl="1">
              <a:lnSpc>
                <a:spcPct val="150000"/>
              </a:lnSpc>
              <a:buAutoNum type="arabicPeriod"/>
            </a:pPr>
            <a:r>
              <a:rPr lang="he-IL" sz="2000" dirty="0"/>
              <a:t>הדרכות לצוותי החינוך </a:t>
            </a:r>
          </a:p>
          <a:p>
            <a:pPr marL="342900" indent="-342900" algn="r" rtl="1">
              <a:lnSpc>
                <a:spcPct val="150000"/>
              </a:lnSpc>
              <a:buAutoNum type="arabicPeriod"/>
            </a:pPr>
            <a:r>
              <a:rPr lang="he-IL" sz="2000" dirty="0"/>
              <a:t>תכנית מעגן, תכנית יהל</a:t>
            </a:r>
          </a:p>
          <a:p>
            <a:pPr marL="342900" indent="-342900" algn="r" rtl="1">
              <a:lnSpc>
                <a:spcPct val="150000"/>
              </a:lnSpc>
              <a:buAutoNum type="arabicPeriod"/>
            </a:pPr>
            <a:r>
              <a:rPr lang="he-IL" sz="2000" dirty="0"/>
              <a:t>שעות פרטניות, שעות תגבור</a:t>
            </a:r>
          </a:p>
          <a:p>
            <a:pPr marL="342900" indent="-342900" algn="r" rtl="1">
              <a:lnSpc>
                <a:spcPct val="150000"/>
              </a:lnSpc>
              <a:buAutoNum type="arabicPeriod"/>
            </a:pPr>
            <a:r>
              <a:rPr lang="he-IL" sz="2000" dirty="0"/>
              <a:t>תכנית מיטיבה, תכנית מגן</a:t>
            </a:r>
          </a:p>
          <a:p>
            <a:pPr marL="342900" indent="-342900" algn="r" rtl="1">
              <a:lnSpc>
                <a:spcPct val="150000"/>
              </a:lnSpc>
              <a:buAutoNum type="arabicPeriod"/>
            </a:pPr>
            <a:r>
              <a:rPr lang="he-IL" sz="2000" dirty="0"/>
              <a:t>מדריכות </a:t>
            </a:r>
            <a:r>
              <a:rPr lang="he-IL" sz="2000" dirty="0" err="1"/>
              <a:t>המתי"א</a:t>
            </a:r>
            <a:r>
              <a:rPr lang="he-IL" sz="2000" dirty="0"/>
              <a:t>: הגב' פזית יפה</a:t>
            </a:r>
          </a:p>
          <a:p>
            <a:pPr marL="342900" indent="-342900" algn="r" rtl="1">
              <a:lnSpc>
                <a:spcPct val="150000"/>
              </a:lnSpc>
              <a:buAutoNum type="arabicPeriod"/>
            </a:pPr>
            <a:r>
              <a:rPr lang="he-IL" sz="2000" dirty="0"/>
              <a:t>קשת מענים בחינוך הרגיל: הגב' ניצה אבידר, מנהלת סורקיס</a:t>
            </a:r>
          </a:p>
          <a:p>
            <a:pPr marL="342900" indent="-342900" algn="r" rtl="1">
              <a:lnSpc>
                <a:spcPct val="150000"/>
              </a:lnSpc>
              <a:buAutoNum type="arabicPeriod"/>
            </a:pPr>
            <a:r>
              <a:rPr lang="he-IL" sz="2000" dirty="0"/>
              <a:t>קשת מענים לסל האישי: מר איתי קנטור, מנהל חטיבת </a:t>
            </a:r>
            <a:r>
              <a:rPr lang="he-IL" sz="2000" dirty="0" err="1"/>
              <a:t>ברלב</a:t>
            </a:r>
            <a:r>
              <a:rPr lang="he-IL" sz="2000" dirty="0"/>
              <a:t>.</a:t>
            </a:r>
          </a:p>
          <a:p>
            <a:pPr marL="342900" indent="-342900" algn="r" rtl="1">
              <a:lnSpc>
                <a:spcPct val="150000"/>
              </a:lnSpc>
              <a:buAutoNum type="arabicPeriod"/>
            </a:pPr>
            <a:endParaRPr lang="he-IL" sz="2400" dirty="0"/>
          </a:p>
          <a:p>
            <a:pPr algn="r" rtl="1"/>
            <a:r>
              <a:rPr lang="he-IL" sz="2400" b="1" dirty="0"/>
              <a:t> </a:t>
            </a:r>
            <a:endParaRPr lang="he-IL" sz="2400" dirty="0"/>
          </a:p>
        </p:txBody>
      </p:sp>
      <p:pic>
        <p:nvPicPr>
          <p:cNvPr id="2050" name="Picture 2" descr="קווי סיוע ותמיכה נפשית: למצוא עזרה בזמן מצוקה - מכון סול לפסיכותרפיה">
            <a:extLst>
              <a:ext uri="{FF2B5EF4-FFF2-40B4-BE49-F238E27FC236}">
                <a16:creationId xmlns:a16="http://schemas.microsoft.com/office/drawing/2014/main" id="{46FDD252-0CC7-F913-43FA-CD74B3607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8177" y="3297895"/>
            <a:ext cx="2661486" cy="99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7870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2700006" scaled="0"/>
        </a:gradFill>
        <a:effectLst/>
      </p:bgPr>
    </p:bg>
    <p:spTree>
      <p:nvGrpSpPr>
        <p:cNvPr id="1" name="Shape 93">
          <a:extLst>
            <a:ext uri="{FF2B5EF4-FFF2-40B4-BE49-F238E27FC236}">
              <a16:creationId xmlns:a16="http://schemas.microsoft.com/office/drawing/2014/main" id="{349BB013-CC00-BF7F-657D-2BE333A8BD5F}"/>
            </a:ext>
          </a:extLst>
        </p:cNvPr>
        <p:cNvGrpSpPr/>
        <p:nvPr/>
      </p:nvGrpSpPr>
      <p:grpSpPr>
        <a:xfrm>
          <a:off x="0" y="0"/>
          <a:ext cx="0" cy="0"/>
          <a:chOff x="0" y="0"/>
          <a:chExt cx="0" cy="0"/>
        </a:xfrm>
      </p:grpSpPr>
      <p:grpSp>
        <p:nvGrpSpPr>
          <p:cNvPr id="94" name="Google Shape;94;p16">
            <a:extLst>
              <a:ext uri="{FF2B5EF4-FFF2-40B4-BE49-F238E27FC236}">
                <a16:creationId xmlns:a16="http://schemas.microsoft.com/office/drawing/2014/main" id="{B8D7AA75-7D39-995C-E348-4FD72BB35244}"/>
              </a:ext>
            </a:extLst>
          </p:cNvPr>
          <p:cNvGrpSpPr/>
          <p:nvPr/>
        </p:nvGrpSpPr>
        <p:grpSpPr>
          <a:xfrm rot="10800000" flipH="1">
            <a:off x="7677118" y="125931"/>
            <a:ext cx="2491300" cy="6481700"/>
            <a:chOff x="7376749" y="-388100"/>
            <a:chExt cx="2491300" cy="6481700"/>
          </a:xfrm>
        </p:grpSpPr>
        <p:sp>
          <p:nvSpPr>
            <p:cNvPr id="95" name="Google Shape;95;p16">
              <a:extLst>
                <a:ext uri="{FF2B5EF4-FFF2-40B4-BE49-F238E27FC236}">
                  <a16:creationId xmlns:a16="http://schemas.microsoft.com/office/drawing/2014/main" id="{494C42A7-5D5B-F8C3-4140-C2ADD9D1099C}"/>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a:extLst>
                <a:ext uri="{FF2B5EF4-FFF2-40B4-BE49-F238E27FC236}">
                  <a16:creationId xmlns:a16="http://schemas.microsoft.com/office/drawing/2014/main" id="{09337B21-4FF8-E739-8675-79A880D8A3F8}"/>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a:extLst>
                <a:ext uri="{FF2B5EF4-FFF2-40B4-BE49-F238E27FC236}">
                  <a16:creationId xmlns:a16="http://schemas.microsoft.com/office/drawing/2014/main" id="{6F54A11E-0839-E7BB-B3C1-B83ED23F556D}"/>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a:extLst>
                <a:ext uri="{FF2B5EF4-FFF2-40B4-BE49-F238E27FC236}">
                  <a16:creationId xmlns:a16="http://schemas.microsoft.com/office/drawing/2014/main" id="{E34625CF-8CE6-F728-235A-30D27CC2D7E4}"/>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a:extLst>
                <a:ext uri="{FF2B5EF4-FFF2-40B4-BE49-F238E27FC236}">
                  <a16:creationId xmlns:a16="http://schemas.microsoft.com/office/drawing/2014/main" id="{00DB6C91-C25C-D9A5-7CC2-A76182EF3C53}"/>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a:extLst>
                <a:ext uri="{FF2B5EF4-FFF2-40B4-BE49-F238E27FC236}">
                  <a16:creationId xmlns:a16="http://schemas.microsoft.com/office/drawing/2014/main" id="{71094CAD-F822-BE4B-7128-73935FEA929F}"/>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1" name="Google Shape;111;p16">
            <a:extLst>
              <a:ext uri="{FF2B5EF4-FFF2-40B4-BE49-F238E27FC236}">
                <a16:creationId xmlns:a16="http://schemas.microsoft.com/office/drawing/2014/main" id="{A8C00378-A5A1-96B1-2E5D-4386A2F9F330}"/>
              </a:ext>
            </a:extLst>
          </p:cNvPr>
          <p:cNvPicPr preferRelativeResize="0"/>
          <p:nvPr/>
        </p:nvPicPr>
        <p:blipFill>
          <a:blip r:embed="rId4">
            <a:alphaModFix/>
          </a:blip>
          <a:stretch>
            <a:fillRect/>
          </a:stretch>
        </p:blipFill>
        <p:spPr>
          <a:xfrm>
            <a:off x="8170472" y="1459471"/>
            <a:ext cx="3848051" cy="3848051"/>
          </a:xfrm>
          <a:prstGeom prst="rect">
            <a:avLst/>
          </a:prstGeom>
          <a:noFill/>
          <a:ln>
            <a:noFill/>
          </a:ln>
          <a:effectLst>
            <a:outerShdw blurRad="371475" dist="219075" dir="7800000" algn="bl" rotWithShape="0">
              <a:srgbClr val="168182">
                <a:alpha val="35000"/>
              </a:srgbClr>
            </a:outerShdw>
          </a:effectLst>
        </p:spPr>
      </p:pic>
      <p:sp>
        <p:nvSpPr>
          <p:cNvPr id="112" name="Google Shape;112;p16">
            <a:extLst>
              <a:ext uri="{FF2B5EF4-FFF2-40B4-BE49-F238E27FC236}">
                <a16:creationId xmlns:a16="http://schemas.microsoft.com/office/drawing/2014/main" id="{7C15D4A9-2326-CADF-6232-19D294D2EF43}"/>
              </a:ext>
            </a:extLst>
          </p:cNvPr>
          <p:cNvSpPr/>
          <p:nvPr/>
        </p:nvSpPr>
        <p:spPr>
          <a:xfrm>
            <a:off x="8409652" y="1790381"/>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a:extLst>
              <a:ext uri="{FF2B5EF4-FFF2-40B4-BE49-F238E27FC236}">
                <a16:creationId xmlns:a16="http://schemas.microsoft.com/office/drawing/2014/main" id="{8A6DDCA3-2D19-F2C1-D034-7C9A7F10BC70}"/>
              </a:ext>
            </a:extLst>
          </p:cNvPr>
          <p:cNvSpPr txBox="1"/>
          <p:nvPr/>
        </p:nvSpPr>
        <p:spPr>
          <a:xfrm>
            <a:off x="8312388" y="1912191"/>
            <a:ext cx="2754600" cy="1047436"/>
          </a:xfrm>
          <a:prstGeom prst="rect">
            <a:avLst/>
          </a:prstGeom>
          <a:noFill/>
          <a:ln>
            <a:noFill/>
          </a:ln>
        </p:spPr>
        <p:txBody>
          <a:bodyPr spcFirstLastPara="1" wrap="square" lIns="91425" tIns="91425" rIns="91425" bIns="91425" anchor="t" anchorCtr="0">
            <a:spAutoFit/>
          </a:bodyPr>
          <a:lstStyle/>
          <a:p>
            <a:pPr algn="r" rtl="1">
              <a:lnSpc>
                <a:spcPct val="150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80000"/>
              </a:lnSpc>
              <a:spcBef>
                <a:spcPts val="0"/>
              </a:spcBef>
              <a:spcAft>
                <a:spcPts val="0"/>
              </a:spcAft>
              <a:buNone/>
            </a:pPr>
            <a:endParaRPr sz="2800" dirty="0">
              <a:solidFill>
                <a:srgbClr val="168182"/>
              </a:solidFill>
              <a:latin typeface="Assistant Medium"/>
              <a:ea typeface="Assistant Medium"/>
              <a:cs typeface="Assistant Medium"/>
              <a:sym typeface="Assistant Medium"/>
            </a:endParaRPr>
          </a:p>
        </p:txBody>
      </p:sp>
      <p:pic>
        <p:nvPicPr>
          <p:cNvPr id="2" name="תמונה 1">
            <a:extLst>
              <a:ext uri="{FF2B5EF4-FFF2-40B4-BE49-F238E27FC236}">
                <a16:creationId xmlns:a16="http://schemas.microsoft.com/office/drawing/2014/main" id="{794877DA-E9B9-9DD4-8B59-4EB4029FE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1937" y="39809"/>
            <a:ext cx="892430" cy="892430"/>
          </a:xfrm>
          <a:prstGeom prst="rect">
            <a:avLst/>
          </a:prstGeom>
        </p:spPr>
      </p:pic>
      <p:pic>
        <p:nvPicPr>
          <p:cNvPr id="3" name="תמונה 2">
            <a:extLst>
              <a:ext uri="{FF2B5EF4-FFF2-40B4-BE49-F238E27FC236}">
                <a16:creationId xmlns:a16="http://schemas.microsoft.com/office/drawing/2014/main" id="{BCD05336-ABFF-D0EB-3A39-19CD3121BE49}"/>
              </a:ext>
            </a:extLst>
          </p:cNvPr>
          <p:cNvPicPr>
            <a:picLocks noChangeAspect="1"/>
          </p:cNvPicPr>
          <p:nvPr/>
        </p:nvPicPr>
        <p:blipFill>
          <a:blip r:embed="rId6"/>
          <a:stretch>
            <a:fillRect/>
          </a:stretch>
        </p:blipFill>
        <p:spPr>
          <a:xfrm>
            <a:off x="327181" y="125931"/>
            <a:ext cx="1711548" cy="596416"/>
          </a:xfrm>
          <a:prstGeom prst="rect">
            <a:avLst/>
          </a:prstGeom>
        </p:spPr>
      </p:pic>
      <p:sp>
        <p:nvSpPr>
          <p:cNvPr id="4" name="Google Shape;118;p16">
            <a:extLst>
              <a:ext uri="{FF2B5EF4-FFF2-40B4-BE49-F238E27FC236}">
                <a16:creationId xmlns:a16="http://schemas.microsoft.com/office/drawing/2014/main" id="{DB3D07D5-D722-8B37-964B-8F042A3EDE10}"/>
              </a:ext>
            </a:extLst>
          </p:cNvPr>
          <p:cNvSpPr txBox="1"/>
          <p:nvPr/>
        </p:nvSpPr>
        <p:spPr>
          <a:xfrm>
            <a:off x="8393580" y="2503665"/>
            <a:ext cx="3401833" cy="677078"/>
          </a:xfrm>
          <a:prstGeom prst="rect">
            <a:avLst/>
          </a:prstGeom>
          <a:noFill/>
          <a:ln>
            <a:noFill/>
          </a:ln>
        </p:spPr>
        <p:txBody>
          <a:bodyPr spcFirstLastPara="1" wrap="square" lIns="91425" tIns="91425" rIns="91425" bIns="91425" anchor="t" anchorCtr="0">
            <a:spAutoFit/>
          </a:bodyPr>
          <a:lstStyle/>
          <a:p>
            <a:pPr algn="ctr" rtl="1">
              <a:lnSpc>
                <a:spcPct val="80000"/>
              </a:lnSpc>
            </a:pPr>
            <a:r>
              <a:rPr lang="he-IL" sz="4000" b="1" dirty="0">
                <a:solidFill>
                  <a:schemeClr val="accent6">
                    <a:lumMod val="50000"/>
                  </a:schemeClr>
                </a:solidFill>
                <a:latin typeface="Assistant"/>
                <a:cs typeface="Assistant"/>
              </a:rPr>
              <a:t>זיהוי צרכים</a:t>
            </a:r>
            <a:endParaRPr sz="4000" dirty="0">
              <a:solidFill>
                <a:schemeClr val="accent6">
                  <a:lumMod val="50000"/>
                </a:schemeClr>
              </a:solidFill>
              <a:latin typeface="Assistant Medium"/>
              <a:ea typeface="Assistant Medium"/>
              <a:cs typeface="Assistant Medium"/>
              <a:sym typeface="Assistant Medium"/>
            </a:endParaRPr>
          </a:p>
        </p:txBody>
      </p:sp>
      <p:sp>
        <p:nvSpPr>
          <p:cNvPr id="5" name="Google Shape;246;p24">
            <a:extLst>
              <a:ext uri="{FF2B5EF4-FFF2-40B4-BE49-F238E27FC236}">
                <a16:creationId xmlns:a16="http://schemas.microsoft.com/office/drawing/2014/main" id="{546574EF-DA37-CE04-7030-917752AE2AAA}"/>
              </a:ext>
            </a:extLst>
          </p:cNvPr>
          <p:cNvSpPr txBox="1"/>
          <p:nvPr/>
        </p:nvSpPr>
        <p:spPr>
          <a:xfrm>
            <a:off x="1472431" y="846823"/>
            <a:ext cx="6204687" cy="590901"/>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chemeClr val="accent4">
                    <a:lumMod val="75000"/>
                  </a:schemeClr>
                </a:solidFill>
                <a:latin typeface="Assistant"/>
                <a:ea typeface="Assistant"/>
                <a:cs typeface="Assistant"/>
                <a:sym typeface="Assistant"/>
              </a:rPr>
              <a:t>מסגרות לחינוך מיוחד</a:t>
            </a:r>
            <a:endParaRPr sz="2000" dirty="0">
              <a:solidFill>
                <a:schemeClr val="accent4">
                  <a:lumMod val="75000"/>
                </a:schemeClr>
              </a:solidFill>
              <a:latin typeface="Assistant SemiBold"/>
              <a:ea typeface="Assistant SemiBold"/>
              <a:cs typeface="Assistant SemiBold"/>
              <a:sym typeface="Assistant SemiBold"/>
            </a:endParaRPr>
          </a:p>
        </p:txBody>
      </p:sp>
      <p:pic>
        <p:nvPicPr>
          <p:cNvPr id="5122" name="Picture 2" descr="‫הדריכו: ההבדל בין צורך ורצון - paamonim‬‎">
            <a:extLst>
              <a:ext uri="{FF2B5EF4-FFF2-40B4-BE49-F238E27FC236}">
                <a16:creationId xmlns:a16="http://schemas.microsoft.com/office/drawing/2014/main" id="{968277F0-EDB8-46D0-2491-0EBADF0A5A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5335" y="3264482"/>
            <a:ext cx="1791653" cy="1177187"/>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D73E35D8-B6F6-425C-D445-14A5ED814973}"/>
              </a:ext>
            </a:extLst>
          </p:cNvPr>
          <p:cNvSpPr txBox="1"/>
          <p:nvPr/>
        </p:nvSpPr>
        <p:spPr>
          <a:xfrm>
            <a:off x="678520" y="1627603"/>
            <a:ext cx="6816490" cy="3693319"/>
          </a:xfrm>
          <a:prstGeom prst="rect">
            <a:avLst/>
          </a:prstGeom>
          <a:noFill/>
        </p:spPr>
        <p:txBody>
          <a:bodyPr wrap="square" rtlCol="1">
            <a:spAutoFit/>
          </a:bodyPr>
          <a:lstStyle/>
          <a:p>
            <a:pPr marL="342900" indent="-342900" algn="r" rtl="1">
              <a:lnSpc>
                <a:spcPct val="150000"/>
              </a:lnSpc>
              <a:buAutoNum type="arabicPeriod"/>
            </a:pPr>
            <a:r>
              <a:rPr lang="he-IL" sz="2000" dirty="0"/>
              <a:t>זיהוי צרכי התלמידים בעיר. </a:t>
            </a:r>
          </a:p>
          <a:p>
            <a:pPr marL="342900" indent="-342900" algn="r" rtl="1">
              <a:lnSpc>
                <a:spcPct val="150000"/>
              </a:lnSpc>
              <a:buAutoNum type="arabicPeriod"/>
            </a:pPr>
            <a:r>
              <a:rPr lang="he-IL" sz="2000" dirty="0"/>
              <a:t>שותפות עם ערים שכנות.</a:t>
            </a:r>
          </a:p>
          <a:p>
            <a:pPr marL="342900" indent="-342900" algn="r" rtl="1">
              <a:lnSpc>
                <a:spcPct val="150000"/>
              </a:lnSpc>
              <a:buAutoNum type="arabicPeriod"/>
            </a:pPr>
            <a:r>
              <a:rPr lang="he-IL" sz="2000" dirty="0"/>
              <a:t>גני חינוך מיוחד / כיתות </a:t>
            </a:r>
            <a:r>
              <a:rPr lang="he-IL" sz="2000" dirty="0" err="1"/>
              <a:t>חנ"מ</a:t>
            </a:r>
            <a:r>
              <a:rPr lang="he-IL" sz="2000" dirty="0"/>
              <a:t> – חיים משותפים</a:t>
            </a:r>
          </a:p>
          <a:p>
            <a:pPr marL="342900" indent="-342900" algn="r" rtl="1">
              <a:lnSpc>
                <a:spcPct val="150000"/>
              </a:lnSpc>
              <a:buAutoNum type="arabicPeriod"/>
            </a:pPr>
            <a:r>
              <a:rPr lang="he-IL" sz="2000" dirty="0"/>
              <a:t>התאמות מרחבים בית </a:t>
            </a:r>
            <a:r>
              <a:rPr lang="he-IL" sz="2000" dirty="0" err="1"/>
              <a:t>ספריים</a:t>
            </a:r>
            <a:r>
              <a:rPr lang="he-IL" sz="2000" dirty="0"/>
              <a:t>/ גניים</a:t>
            </a:r>
          </a:p>
          <a:p>
            <a:pPr marL="342900" indent="-342900" algn="r" rtl="1">
              <a:lnSpc>
                <a:spcPct val="150000"/>
              </a:lnSpc>
              <a:buAutoNum type="arabicPeriod"/>
            </a:pPr>
            <a:r>
              <a:rPr lang="he-IL" sz="2000" dirty="0"/>
              <a:t>כיתות </a:t>
            </a:r>
            <a:r>
              <a:rPr lang="he-IL" sz="2000" dirty="0" err="1"/>
              <a:t>חנ"מ</a:t>
            </a:r>
            <a:r>
              <a:rPr lang="he-IL" sz="2000" dirty="0"/>
              <a:t> בבי"ס ספר רגילים: ד"ר טובי רוזנברג, מנהל תיכון כצנלסון</a:t>
            </a:r>
          </a:p>
          <a:p>
            <a:pPr marL="342900" indent="-342900" algn="r" rtl="1">
              <a:lnSpc>
                <a:spcPct val="150000"/>
              </a:lnSpc>
              <a:buAutoNum type="arabicPeriod"/>
            </a:pPr>
            <a:r>
              <a:rPr lang="he-IL" sz="2000" dirty="0"/>
              <a:t>בתי ספר לחינוך מיוחד: הגב' אושרת כהן, מנהלת בי"ס קשת</a:t>
            </a:r>
          </a:p>
          <a:p>
            <a:pPr algn="r" rtl="1"/>
            <a:r>
              <a:rPr lang="he-IL" sz="2400" b="1" dirty="0"/>
              <a:t> </a:t>
            </a:r>
            <a:endParaRPr lang="he-IL" sz="2400" dirty="0"/>
          </a:p>
        </p:txBody>
      </p:sp>
    </p:spTree>
    <p:extLst>
      <p:ext uri="{BB962C8B-B14F-4D97-AF65-F5344CB8AC3E}">
        <p14:creationId xmlns:p14="http://schemas.microsoft.com/office/powerpoint/2010/main" val="735641442"/>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2700006" scaled="0"/>
        </a:gradFill>
        <a:effectLst/>
      </p:bgPr>
    </p:bg>
    <p:spTree>
      <p:nvGrpSpPr>
        <p:cNvPr id="1" name="Shape 93">
          <a:extLst>
            <a:ext uri="{FF2B5EF4-FFF2-40B4-BE49-F238E27FC236}">
              <a16:creationId xmlns:a16="http://schemas.microsoft.com/office/drawing/2014/main" id="{9F07F033-9D97-B0F0-7DCA-F34DC0DD817B}"/>
            </a:ext>
          </a:extLst>
        </p:cNvPr>
        <p:cNvGrpSpPr/>
        <p:nvPr/>
      </p:nvGrpSpPr>
      <p:grpSpPr>
        <a:xfrm>
          <a:off x="0" y="0"/>
          <a:ext cx="0" cy="0"/>
          <a:chOff x="0" y="0"/>
          <a:chExt cx="0" cy="0"/>
        </a:xfrm>
      </p:grpSpPr>
      <p:grpSp>
        <p:nvGrpSpPr>
          <p:cNvPr id="94" name="Google Shape;94;p16">
            <a:extLst>
              <a:ext uri="{FF2B5EF4-FFF2-40B4-BE49-F238E27FC236}">
                <a16:creationId xmlns:a16="http://schemas.microsoft.com/office/drawing/2014/main" id="{06E9E86B-17D1-5087-ADF4-AE5041612EF2}"/>
              </a:ext>
            </a:extLst>
          </p:cNvPr>
          <p:cNvGrpSpPr/>
          <p:nvPr/>
        </p:nvGrpSpPr>
        <p:grpSpPr>
          <a:xfrm rot="10800000" flipH="1">
            <a:off x="7677118" y="125931"/>
            <a:ext cx="2491300" cy="6481700"/>
            <a:chOff x="7376749" y="-388100"/>
            <a:chExt cx="2491300" cy="6481700"/>
          </a:xfrm>
        </p:grpSpPr>
        <p:sp>
          <p:nvSpPr>
            <p:cNvPr id="95" name="Google Shape;95;p16">
              <a:extLst>
                <a:ext uri="{FF2B5EF4-FFF2-40B4-BE49-F238E27FC236}">
                  <a16:creationId xmlns:a16="http://schemas.microsoft.com/office/drawing/2014/main" id="{B64E30A2-4195-68D0-DD02-8EF14EFFE039}"/>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a:extLst>
                <a:ext uri="{FF2B5EF4-FFF2-40B4-BE49-F238E27FC236}">
                  <a16:creationId xmlns:a16="http://schemas.microsoft.com/office/drawing/2014/main" id="{FDC65971-FA0D-BBD1-BE16-78FC10C52118}"/>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a:extLst>
                <a:ext uri="{FF2B5EF4-FFF2-40B4-BE49-F238E27FC236}">
                  <a16:creationId xmlns:a16="http://schemas.microsoft.com/office/drawing/2014/main" id="{D5A8F46C-1DE6-D45D-FACC-2B43A163A0FA}"/>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a:extLst>
                <a:ext uri="{FF2B5EF4-FFF2-40B4-BE49-F238E27FC236}">
                  <a16:creationId xmlns:a16="http://schemas.microsoft.com/office/drawing/2014/main" id="{FD718F90-EAC7-C307-6528-6A2616C2C5FA}"/>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a:extLst>
                <a:ext uri="{FF2B5EF4-FFF2-40B4-BE49-F238E27FC236}">
                  <a16:creationId xmlns:a16="http://schemas.microsoft.com/office/drawing/2014/main" id="{1E2CF0F2-BC4A-486B-1E9C-B98A471549CF}"/>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a:extLst>
                <a:ext uri="{FF2B5EF4-FFF2-40B4-BE49-F238E27FC236}">
                  <a16:creationId xmlns:a16="http://schemas.microsoft.com/office/drawing/2014/main" id="{97CF9FC1-7ABE-2679-B41E-EF747ABA868C}"/>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1" name="Google Shape;111;p16">
            <a:extLst>
              <a:ext uri="{FF2B5EF4-FFF2-40B4-BE49-F238E27FC236}">
                <a16:creationId xmlns:a16="http://schemas.microsoft.com/office/drawing/2014/main" id="{F30A796A-2121-8722-E935-58F1DB6AF98C}"/>
              </a:ext>
            </a:extLst>
          </p:cNvPr>
          <p:cNvPicPr preferRelativeResize="0"/>
          <p:nvPr/>
        </p:nvPicPr>
        <p:blipFill>
          <a:blip r:embed="rId4">
            <a:alphaModFix/>
          </a:blip>
          <a:stretch>
            <a:fillRect/>
          </a:stretch>
        </p:blipFill>
        <p:spPr>
          <a:xfrm>
            <a:off x="8170472" y="1459471"/>
            <a:ext cx="3848051" cy="3848051"/>
          </a:xfrm>
          <a:prstGeom prst="rect">
            <a:avLst/>
          </a:prstGeom>
          <a:noFill/>
          <a:ln>
            <a:noFill/>
          </a:ln>
          <a:effectLst>
            <a:outerShdw blurRad="371475" dist="219075" dir="7800000" algn="bl" rotWithShape="0">
              <a:srgbClr val="168182">
                <a:alpha val="35000"/>
              </a:srgbClr>
            </a:outerShdw>
          </a:effectLst>
        </p:spPr>
      </p:pic>
      <p:sp>
        <p:nvSpPr>
          <p:cNvPr id="112" name="Google Shape;112;p16">
            <a:extLst>
              <a:ext uri="{FF2B5EF4-FFF2-40B4-BE49-F238E27FC236}">
                <a16:creationId xmlns:a16="http://schemas.microsoft.com/office/drawing/2014/main" id="{DECA99A0-76B7-0F7F-F474-5891C486E599}"/>
              </a:ext>
            </a:extLst>
          </p:cNvPr>
          <p:cNvSpPr/>
          <p:nvPr/>
        </p:nvSpPr>
        <p:spPr>
          <a:xfrm>
            <a:off x="8409652" y="1790381"/>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a:extLst>
              <a:ext uri="{FF2B5EF4-FFF2-40B4-BE49-F238E27FC236}">
                <a16:creationId xmlns:a16="http://schemas.microsoft.com/office/drawing/2014/main" id="{4931F682-6BBA-E8D2-AD65-02A562A66C3D}"/>
              </a:ext>
            </a:extLst>
          </p:cNvPr>
          <p:cNvSpPr txBox="1"/>
          <p:nvPr/>
        </p:nvSpPr>
        <p:spPr>
          <a:xfrm>
            <a:off x="8312388" y="1912191"/>
            <a:ext cx="2754600" cy="1047436"/>
          </a:xfrm>
          <a:prstGeom prst="rect">
            <a:avLst/>
          </a:prstGeom>
          <a:noFill/>
          <a:ln>
            <a:noFill/>
          </a:ln>
        </p:spPr>
        <p:txBody>
          <a:bodyPr spcFirstLastPara="1" wrap="square" lIns="91425" tIns="91425" rIns="91425" bIns="91425" anchor="t" anchorCtr="0">
            <a:spAutoFit/>
          </a:bodyPr>
          <a:lstStyle/>
          <a:p>
            <a:pPr algn="r" rtl="1">
              <a:lnSpc>
                <a:spcPct val="150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80000"/>
              </a:lnSpc>
              <a:spcBef>
                <a:spcPts val="0"/>
              </a:spcBef>
              <a:spcAft>
                <a:spcPts val="0"/>
              </a:spcAft>
              <a:buNone/>
            </a:pPr>
            <a:endParaRPr sz="2800" dirty="0">
              <a:solidFill>
                <a:srgbClr val="168182"/>
              </a:solidFill>
              <a:latin typeface="Assistant Medium"/>
              <a:ea typeface="Assistant Medium"/>
              <a:cs typeface="Assistant Medium"/>
              <a:sym typeface="Assistant Medium"/>
            </a:endParaRPr>
          </a:p>
        </p:txBody>
      </p:sp>
      <p:pic>
        <p:nvPicPr>
          <p:cNvPr id="2" name="תמונה 1">
            <a:extLst>
              <a:ext uri="{FF2B5EF4-FFF2-40B4-BE49-F238E27FC236}">
                <a16:creationId xmlns:a16="http://schemas.microsoft.com/office/drawing/2014/main" id="{CD0BBF8A-98DB-3705-04D5-7AE8D54B6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1937" y="39809"/>
            <a:ext cx="892430" cy="892430"/>
          </a:xfrm>
          <a:prstGeom prst="rect">
            <a:avLst/>
          </a:prstGeom>
        </p:spPr>
      </p:pic>
      <p:pic>
        <p:nvPicPr>
          <p:cNvPr id="3" name="תמונה 2">
            <a:extLst>
              <a:ext uri="{FF2B5EF4-FFF2-40B4-BE49-F238E27FC236}">
                <a16:creationId xmlns:a16="http://schemas.microsoft.com/office/drawing/2014/main" id="{A2535447-D449-38E4-32BF-CEB7E9BE2BA7}"/>
              </a:ext>
            </a:extLst>
          </p:cNvPr>
          <p:cNvPicPr>
            <a:picLocks noChangeAspect="1"/>
          </p:cNvPicPr>
          <p:nvPr/>
        </p:nvPicPr>
        <p:blipFill>
          <a:blip r:embed="rId6"/>
          <a:stretch>
            <a:fillRect/>
          </a:stretch>
        </p:blipFill>
        <p:spPr>
          <a:xfrm>
            <a:off x="327181" y="125931"/>
            <a:ext cx="1711548" cy="596416"/>
          </a:xfrm>
          <a:prstGeom prst="rect">
            <a:avLst/>
          </a:prstGeom>
        </p:spPr>
      </p:pic>
      <p:sp>
        <p:nvSpPr>
          <p:cNvPr id="4" name="Google Shape;118;p16">
            <a:extLst>
              <a:ext uri="{FF2B5EF4-FFF2-40B4-BE49-F238E27FC236}">
                <a16:creationId xmlns:a16="http://schemas.microsoft.com/office/drawing/2014/main" id="{AF31FC66-0210-52E7-AB00-52B874EA15E0}"/>
              </a:ext>
            </a:extLst>
          </p:cNvPr>
          <p:cNvSpPr txBox="1"/>
          <p:nvPr/>
        </p:nvSpPr>
        <p:spPr>
          <a:xfrm>
            <a:off x="8393580" y="2503665"/>
            <a:ext cx="3401833" cy="677078"/>
          </a:xfrm>
          <a:prstGeom prst="rect">
            <a:avLst/>
          </a:prstGeom>
          <a:noFill/>
          <a:ln>
            <a:noFill/>
          </a:ln>
        </p:spPr>
        <p:txBody>
          <a:bodyPr spcFirstLastPara="1" wrap="square" lIns="91425" tIns="91425" rIns="91425" bIns="91425" anchor="t" anchorCtr="0">
            <a:spAutoFit/>
          </a:bodyPr>
          <a:lstStyle/>
          <a:p>
            <a:pPr algn="ctr" rtl="1">
              <a:lnSpc>
                <a:spcPct val="80000"/>
              </a:lnSpc>
            </a:pPr>
            <a:r>
              <a:rPr lang="he-IL" sz="4000" b="1" dirty="0">
                <a:solidFill>
                  <a:schemeClr val="accent6">
                    <a:lumMod val="50000"/>
                  </a:schemeClr>
                </a:solidFill>
                <a:latin typeface="Assistant"/>
                <a:cs typeface="Assistant"/>
              </a:rPr>
              <a:t>אתגרים</a:t>
            </a:r>
            <a:endParaRPr sz="4000" dirty="0">
              <a:solidFill>
                <a:schemeClr val="accent6">
                  <a:lumMod val="50000"/>
                </a:schemeClr>
              </a:solidFill>
              <a:latin typeface="Assistant Medium"/>
              <a:ea typeface="Assistant Medium"/>
              <a:cs typeface="Assistant Medium"/>
              <a:sym typeface="Assistant Medium"/>
            </a:endParaRPr>
          </a:p>
        </p:txBody>
      </p:sp>
      <p:sp>
        <p:nvSpPr>
          <p:cNvPr id="5" name="Google Shape;246;p24">
            <a:extLst>
              <a:ext uri="{FF2B5EF4-FFF2-40B4-BE49-F238E27FC236}">
                <a16:creationId xmlns:a16="http://schemas.microsoft.com/office/drawing/2014/main" id="{96C33469-AFA3-2A13-ED8C-4C15D1AA09FE}"/>
              </a:ext>
            </a:extLst>
          </p:cNvPr>
          <p:cNvSpPr txBox="1"/>
          <p:nvPr/>
        </p:nvSpPr>
        <p:spPr>
          <a:xfrm>
            <a:off x="1472431" y="846823"/>
            <a:ext cx="6204687" cy="590901"/>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chemeClr val="accent4">
                    <a:lumMod val="75000"/>
                  </a:schemeClr>
                </a:solidFill>
                <a:latin typeface="Assistant"/>
                <a:ea typeface="Assistant"/>
                <a:cs typeface="Assistant"/>
                <a:sym typeface="Assistant"/>
              </a:rPr>
              <a:t>אתגרים</a:t>
            </a:r>
            <a:endParaRPr sz="2000" dirty="0">
              <a:solidFill>
                <a:schemeClr val="accent4">
                  <a:lumMod val="75000"/>
                </a:schemeClr>
              </a:solidFill>
              <a:latin typeface="Assistant SemiBold"/>
              <a:ea typeface="Assistant SemiBold"/>
              <a:cs typeface="Assistant SemiBold"/>
              <a:sym typeface="Assistant SemiBold"/>
            </a:endParaRPr>
          </a:p>
        </p:txBody>
      </p:sp>
      <p:sp>
        <p:nvSpPr>
          <p:cNvPr id="6" name="תיבת טקסט 5">
            <a:extLst>
              <a:ext uri="{FF2B5EF4-FFF2-40B4-BE49-F238E27FC236}">
                <a16:creationId xmlns:a16="http://schemas.microsoft.com/office/drawing/2014/main" id="{5D6604A9-061D-19CD-6CF2-8D825D382260}"/>
              </a:ext>
            </a:extLst>
          </p:cNvPr>
          <p:cNvSpPr txBox="1"/>
          <p:nvPr/>
        </p:nvSpPr>
        <p:spPr>
          <a:xfrm>
            <a:off x="543848" y="1645083"/>
            <a:ext cx="6951162" cy="3170099"/>
          </a:xfrm>
          <a:prstGeom prst="rect">
            <a:avLst/>
          </a:prstGeom>
          <a:noFill/>
        </p:spPr>
        <p:txBody>
          <a:bodyPr wrap="square" rtlCol="1">
            <a:spAutoFit/>
          </a:bodyPr>
          <a:lstStyle/>
          <a:p>
            <a:pPr marL="342900" indent="-342900" algn="r" rtl="1">
              <a:lnSpc>
                <a:spcPct val="150000"/>
              </a:lnSpc>
              <a:buFont typeface="Arial" panose="020B0604020202020204" pitchFamily="34" charset="0"/>
              <a:buChar char="•"/>
            </a:pPr>
            <a:r>
              <a:rPr lang="he-IL" sz="2000" dirty="0"/>
              <a:t>צרכים הולכים וגדלים גם בחינוך הרגיל וגם בחינוך המיוחד- איך לחלק את המשאבים?</a:t>
            </a:r>
            <a:endParaRPr lang="en-US" sz="2000" dirty="0"/>
          </a:p>
          <a:p>
            <a:pPr marL="342900" indent="-342900" algn="r" rtl="1">
              <a:lnSpc>
                <a:spcPct val="150000"/>
              </a:lnSpc>
              <a:buFont typeface="Arial" panose="020B0604020202020204" pitchFamily="34" charset="0"/>
              <a:buChar char="•"/>
            </a:pPr>
            <a:r>
              <a:rPr lang="he-IL" sz="2000" dirty="0"/>
              <a:t>הבחירה בידי ההורים, ולא תמיד תואמת את ההמלצה המקצועית</a:t>
            </a:r>
          </a:p>
          <a:p>
            <a:pPr marL="342900" indent="-342900" algn="r" rtl="1">
              <a:lnSpc>
                <a:spcPct val="150000"/>
              </a:lnSpc>
              <a:buFont typeface="Arial" panose="020B0604020202020204" pitchFamily="34" charset="0"/>
              <a:buChar char="•"/>
            </a:pPr>
            <a:r>
              <a:rPr lang="he-IL" sz="2000" dirty="0"/>
              <a:t>אבחונים ואבחנות </a:t>
            </a:r>
          </a:p>
          <a:p>
            <a:pPr marL="342900" indent="-342900" algn="r" rtl="1">
              <a:lnSpc>
                <a:spcPct val="150000"/>
              </a:lnSpc>
              <a:buFont typeface="Arial" panose="020B0604020202020204" pitchFamily="34" charset="0"/>
              <a:buChar char="•"/>
            </a:pPr>
            <a:r>
              <a:rPr lang="he-IL" sz="2000" dirty="0"/>
              <a:t>הרחבת יכולות הכלה והתמודדות עם השונות</a:t>
            </a:r>
            <a:endParaRPr lang="en-US" sz="2000" dirty="0"/>
          </a:p>
          <a:p>
            <a:pPr marL="342900" indent="-342900" algn="r" rtl="1">
              <a:lnSpc>
                <a:spcPct val="150000"/>
              </a:lnSpc>
              <a:buFont typeface="Arial" panose="020B0604020202020204" pitchFamily="34" charset="0"/>
              <a:buChar char="•"/>
            </a:pPr>
            <a:r>
              <a:rPr lang="he-IL" sz="2000" dirty="0"/>
              <a:t>מחסור בצוותים</a:t>
            </a:r>
            <a:endParaRPr lang="en-US" sz="2000" dirty="0"/>
          </a:p>
          <a:p>
            <a:pPr algn="r" rtl="1"/>
            <a:endParaRPr lang="he-IL" sz="2000" dirty="0"/>
          </a:p>
        </p:txBody>
      </p:sp>
      <p:pic>
        <p:nvPicPr>
          <p:cNvPr id="6146" name="Picture 2" descr="משאבי אנוש (4) - תנועת בני עקיבא בישראל">
            <a:extLst>
              <a:ext uri="{FF2B5EF4-FFF2-40B4-BE49-F238E27FC236}">
                <a16:creationId xmlns:a16="http://schemas.microsoft.com/office/drawing/2014/main" id="{C88B373D-D7BD-1418-3578-03840CD4D8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0594" y="3149794"/>
            <a:ext cx="1467803" cy="146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26021"/>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pic>
        <p:nvPicPr>
          <p:cNvPr id="677" name="Google Shape;677;p38"/>
          <p:cNvPicPr preferRelativeResize="0"/>
          <p:nvPr/>
        </p:nvPicPr>
        <p:blipFill>
          <a:blip r:embed="rId3">
            <a:alphaModFix/>
          </a:blip>
          <a:stretch>
            <a:fillRect/>
          </a:stretch>
        </p:blipFill>
        <p:spPr>
          <a:xfrm>
            <a:off x="14" y="-16371"/>
            <a:ext cx="12191986" cy="6858000"/>
          </a:xfrm>
          <a:prstGeom prst="rect">
            <a:avLst/>
          </a:prstGeom>
          <a:noFill/>
          <a:ln>
            <a:noFill/>
          </a:ln>
        </p:spPr>
      </p:pic>
      <p:sp>
        <p:nvSpPr>
          <p:cNvPr id="678" name="Google Shape;678;p38"/>
          <p:cNvSpPr/>
          <p:nvPr/>
        </p:nvSpPr>
        <p:spPr>
          <a:xfrm>
            <a:off x="-1638300" y="-3219450"/>
            <a:ext cx="15468600" cy="7829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1257300" y="-3219450"/>
            <a:ext cx="14706600" cy="7443600"/>
          </a:xfrm>
          <a:prstGeom prst="ellipse">
            <a:avLst/>
          </a:prstGeom>
          <a:solidFill>
            <a:schemeClr val="lt1"/>
          </a:solidFill>
          <a:ln w="38100"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txBox="1"/>
          <p:nvPr/>
        </p:nvSpPr>
        <p:spPr>
          <a:xfrm>
            <a:off x="2484750" y="1759650"/>
            <a:ext cx="7222500" cy="1661963"/>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 sz="4800" dirty="0">
                <a:solidFill>
                  <a:srgbClr val="168182"/>
                </a:solidFill>
                <a:latin typeface="Assistant ExtraBold"/>
                <a:ea typeface="Assistant ExtraBold"/>
                <a:cs typeface="Assistant ExtraBold"/>
                <a:sym typeface="Assistant ExtraBold"/>
              </a:rPr>
              <a:t>תודה על ההקשבה</a:t>
            </a:r>
            <a:endParaRPr lang="he-IL" sz="4800" dirty="0">
              <a:solidFill>
                <a:srgbClr val="168182"/>
              </a:solidFill>
              <a:latin typeface="Assistant ExtraBold"/>
              <a:ea typeface="Assistant ExtraBold"/>
              <a:cs typeface="Assistant ExtraBold"/>
              <a:sym typeface="Assistant ExtraBold"/>
            </a:endParaRPr>
          </a:p>
          <a:p>
            <a:pPr marL="0" lvl="0" indent="0" algn="ctr" rtl="1">
              <a:spcBef>
                <a:spcPts val="0"/>
              </a:spcBef>
              <a:spcAft>
                <a:spcPts val="0"/>
              </a:spcAft>
              <a:buNone/>
            </a:pPr>
            <a:r>
              <a:rPr lang="he-IL" sz="4800" dirty="0">
                <a:solidFill>
                  <a:srgbClr val="168182"/>
                </a:solidFill>
                <a:latin typeface="Assistant ExtraBold"/>
                <a:ea typeface="Assistant ExtraBold"/>
                <a:cs typeface="Assistant ExtraBold"/>
                <a:sym typeface="Assistant ExtraBold"/>
              </a:rPr>
              <a:t>שאלות</a:t>
            </a:r>
            <a:endParaRPr sz="4800" dirty="0">
              <a:solidFill>
                <a:srgbClr val="168182"/>
              </a:solidFill>
              <a:latin typeface="Assistant ExtraBold"/>
              <a:ea typeface="Assistant ExtraBold"/>
              <a:cs typeface="Assistant ExtraBold"/>
              <a:sym typeface="Assistant ExtraBold"/>
            </a:endParaRPr>
          </a:p>
        </p:txBody>
      </p:sp>
      <p:pic>
        <p:nvPicPr>
          <p:cNvPr id="683" name="Google Shape;683;p38"/>
          <p:cNvPicPr preferRelativeResize="0"/>
          <p:nvPr/>
        </p:nvPicPr>
        <p:blipFill>
          <a:blip r:embed="rId4">
            <a:alphaModFix/>
          </a:blip>
          <a:stretch>
            <a:fillRect/>
          </a:stretch>
        </p:blipFill>
        <p:spPr>
          <a:xfrm>
            <a:off x="4059434" y="5329500"/>
            <a:ext cx="4073157" cy="923400"/>
          </a:xfrm>
          <a:prstGeom prst="rect">
            <a:avLst/>
          </a:prstGeom>
          <a:noFill/>
          <a:ln>
            <a:noFill/>
          </a:ln>
        </p:spPr>
      </p:pic>
      <p:pic>
        <p:nvPicPr>
          <p:cNvPr id="3" name="תמונה 2">
            <a:extLst>
              <a:ext uri="{FF2B5EF4-FFF2-40B4-BE49-F238E27FC236}">
                <a16:creationId xmlns:a16="http://schemas.microsoft.com/office/drawing/2014/main" id="{8D54B272-44BF-28B4-259A-9952D7F70B27}"/>
              </a:ext>
            </a:extLst>
          </p:cNvPr>
          <p:cNvPicPr>
            <a:picLocks noChangeAspect="1"/>
          </p:cNvPicPr>
          <p:nvPr/>
        </p:nvPicPr>
        <p:blipFill>
          <a:blip r:embed="rId5"/>
          <a:stretch>
            <a:fillRect/>
          </a:stretch>
        </p:blipFill>
        <p:spPr>
          <a:xfrm>
            <a:off x="0" y="89312"/>
            <a:ext cx="1711548" cy="596416"/>
          </a:xfrm>
          <a:prstGeom prst="rect">
            <a:avLst/>
          </a:prstGeom>
        </p:spPr>
      </p:pic>
      <p:pic>
        <p:nvPicPr>
          <p:cNvPr id="4" name="תמונה 3">
            <a:extLst>
              <a:ext uri="{FF2B5EF4-FFF2-40B4-BE49-F238E27FC236}">
                <a16:creationId xmlns:a16="http://schemas.microsoft.com/office/drawing/2014/main" id="{0973D799-2B74-79CD-711B-E67B188137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1937" y="39809"/>
            <a:ext cx="892430" cy="892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28"/>
          <p:cNvGrpSpPr/>
          <p:nvPr/>
        </p:nvGrpSpPr>
        <p:grpSpPr>
          <a:xfrm rot="10800000" flipH="1">
            <a:off x="9753649" y="376300"/>
            <a:ext cx="2491300" cy="6481700"/>
            <a:chOff x="7376749" y="-388100"/>
            <a:chExt cx="2491300" cy="6481700"/>
          </a:xfrm>
        </p:grpSpPr>
        <p:sp>
          <p:nvSpPr>
            <p:cNvPr id="312" name="Google Shape;312;p28"/>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p:cNvGrpSpPr/>
          <p:nvPr/>
        </p:nvGrpSpPr>
        <p:grpSpPr>
          <a:xfrm>
            <a:off x="7376749" y="-388100"/>
            <a:ext cx="4453600" cy="6481700"/>
            <a:chOff x="7376749" y="-388100"/>
            <a:chExt cx="4453600" cy="6481700"/>
          </a:xfrm>
        </p:grpSpPr>
        <p:sp>
          <p:nvSpPr>
            <p:cNvPr id="319" name="Google Shape;319;p28"/>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2</a:t>
            </a:fld>
            <a:endParaRPr/>
          </a:p>
        </p:txBody>
      </p:sp>
      <p:pic>
        <p:nvPicPr>
          <p:cNvPr id="333" name="Google Shape;333;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p:cNvSpPr txBox="1"/>
          <p:nvPr/>
        </p:nvSpPr>
        <p:spPr>
          <a:xfrm>
            <a:off x="9466463" y="3231809"/>
            <a:ext cx="2707800" cy="12159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 sz="6700">
                <a:solidFill>
                  <a:srgbClr val="E5DD17"/>
                </a:solidFill>
                <a:latin typeface="Assistant ExtraBold"/>
                <a:ea typeface="Assistant ExtraBold"/>
                <a:cs typeface="Assistant ExtraBold"/>
                <a:sym typeface="Assistant ExtraBold"/>
              </a:rPr>
              <a:t>חוזה</a:t>
            </a:r>
            <a:endParaRPr sz="6700">
              <a:solidFill>
                <a:srgbClr val="E5DD17"/>
              </a:solidFill>
              <a:latin typeface="Assistant ExtraBold"/>
              <a:ea typeface="Assistant ExtraBold"/>
              <a:cs typeface="Assistant ExtraBold"/>
              <a:sym typeface="Assistant ExtraBold"/>
            </a:endParaRPr>
          </a:p>
        </p:txBody>
      </p:sp>
      <p:sp>
        <p:nvSpPr>
          <p:cNvPr id="335" name="Google Shape;335;p28"/>
          <p:cNvSpPr txBox="1"/>
          <p:nvPr/>
        </p:nvSpPr>
        <p:spPr>
          <a:xfrm>
            <a:off x="1699200" y="2083825"/>
            <a:ext cx="6149400" cy="3140100"/>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Clr>
                <a:schemeClr val="dk1"/>
              </a:buClr>
              <a:buSzPts val="1100"/>
              <a:buFont typeface="Arial"/>
              <a:buNone/>
            </a:pPr>
            <a:r>
              <a:rPr lang="iw" sz="3000" b="1">
                <a:solidFill>
                  <a:srgbClr val="168182"/>
                </a:solidFill>
                <a:latin typeface="Assistant"/>
                <a:ea typeface="Assistant"/>
                <a:cs typeface="Assistant"/>
                <a:sym typeface="Assistant"/>
              </a:rPr>
              <a:t>אגף החינוך מחויב למימוש החזון החינוכי ולקיומה של מערכת חינוך איכותית וערכית עבור התלמידות, התלמידים וצוותי החינוך בעיר.</a:t>
            </a:r>
            <a:endParaRPr sz="3000" b="1">
              <a:solidFill>
                <a:srgbClr val="168182"/>
              </a:solidFill>
              <a:latin typeface="Assistant"/>
              <a:ea typeface="Assistant"/>
              <a:cs typeface="Assistant"/>
              <a:sym typeface="Assistant"/>
            </a:endParaRPr>
          </a:p>
          <a:p>
            <a:pPr marL="0" lvl="0" indent="0" algn="ctr" rtl="1">
              <a:lnSpc>
                <a:spcPct val="80000"/>
              </a:lnSpc>
              <a:spcBef>
                <a:spcPts val="0"/>
              </a:spcBef>
              <a:spcAft>
                <a:spcPts val="0"/>
              </a:spcAft>
              <a:buClr>
                <a:schemeClr val="dk1"/>
              </a:buClr>
              <a:buSzPts val="1100"/>
              <a:buFont typeface="Arial"/>
              <a:buNone/>
            </a:pPr>
            <a:endParaRPr sz="3000" b="1">
              <a:solidFill>
                <a:srgbClr val="168182"/>
              </a:solidFill>
              <a:latin typeface="Assistant"/>
              <a:ea typeface="Assistant"/>
              <a:cs typeface="Assistant"/>
              <a:sym typeface="Assistant"/>
            </a:endParaRPr>
          </a:p>
          <a:p>
            <a:pPr marL="0" lvl="0" indent="0" algn="ctr" rtl="1">
              <a:lnSpc>
                <a:spcPct val="80000"/>
              </a:lnSpc>
              <a:spcBef>
                <a:spcPts val="0"/>
              </a:spcBef>
              <a:spcAft>
                <a:spcPts val="0"/>
              </a:spcAft>
              <a:buClr>
                <a:schemeClr val="dk1"/>
              </a:buClr>
              <a:buSzPts val="1100"/>
              <a:buFont typeface="Arial"/>
              <a:buNone/>
            </a:pPr>
            <a:endParaRPr sz="3000" b="1">
              <a:solidFill>
                <a:srgbClr val="168182"/>
              </a:solidFill>
              <a:latin typeface="Assistant"/>
              <a:ea typeface="Assistant"/>
              <a:cs typeface="Assistant"/>
              <a:sym typeface="Assistant"/>
            </a:endParaRPr>
          </a:p>
          <a:p>
            <a:pPr marL="0" lvl="0" indent="0" algn="ctr" rtl="1">
              <a:lnSpc>
                <a:spcPct val="80000"/>
              </a:lnSpc>
              <a:spcBef>
                <a:spcPts val="0"/>
              </a:spcBef>
              <a:spcAft>
                <a:spcPts val="0"/>
              </a:spcAft>
              <a:buNone/>
            </a:pPr>
            <a:endParaRPr sz="3000" b="1">
              <a:solidFill>
                <a:srgbClr val="168182"/>
              </a:solidFill>
              <a:latin typeface="Assistant"/>
              <a:ea typeface="Assistant"/>
              <a:cs typeface="Assistant"/>
              <a:sym typeface="Assistant"/>
            </a:endParaRPr>
          </a:p>
        </p:txBody>
      </p:sp>
      <p:pic>
        <p:nvPicPr>
          <p:cNvPr id="336" name="Google Shape;336;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001200" y="2126625"/>
            <a:ext cx="1638350" cy="1439951"/>
          </a:xfrm>
          <a:prstGeom prst="rect">
            <a:avLst/>
          </a:prstGeom>
          <a:noFill/>
          <a:ln>
            <a:noFill/>
          </a:ln>
        </p:spPr>
      </p:pic>
      <p:sp>
        <p:nvSpPr>
          <p:cNvPr id="338" name="Google Shape;338;p28"/>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תיבת טקסט 1">
            <a:extLst>
              <a:ext uri="{FF2B5EF4-FFF2-40B4-BE49-F238E27FC236}">
                <a16:creationId xmlns:a16="http://schemas.microsoft.com/office/drawing/2014/main" id="{6CBFD570-DB64-38A3-EAA7-1178ACD4CD53}"/>
              </a:ext>
            </a:extLst>
          </p:cNvPr>
          <p:cNvSpPr txBox="1"/>
          <p:nvPr/>
        </p:nvSpPr>
        <p:spPr>
          <a:xfrm>
            <a:off x="1620649" y="4085851"/>
            <a:ext cx="6592289" cy="861774"/>
          </a:xfrm>
          <a:prstGeom prst="rect">
            <a:avLst/>
          </a:prstGeom>
          <a:noFill/>
        </p:spPr>
        <p:txBody>
          <a:bodyPr wrap="square" rtlCol="1">
            <a:spAutoFit/>
          </a:bodyPr>
          <a:lstStyle/>
          <a:p>
            <a:pPr algn="ctr"/>
            <a:r>
              <a:rPr lang="he-IL" sz="2500" dirty="0">
                <a:solidFill>
                  <a:srgbClr val="F8A719"/>
                </a:solidFill>
                <a:latin typeface="Assistant ExtraBold"/>
                <a:cs typeface="Assistant ExtraBold"/>
              </a:rPr>
              <a:t>"להקשיב היא עדיין הטובה שבדרכים כדי להבין" ~ פייר </a:t>
            </a:r>
            <a:r>
              <a:rPr lang="he-IL" sz="2500" dirty="0" err="1">
                <a:solidFill>
                  <a:srgbClr val="F8A719"/>
                </a:solidFill>
                <a:latin typeface="Assistant ExtraBold"/>
                <a:cs typeface="Assistant ExtraBold"/>
              </a:rPr>
              <a:t>בומרשה</a:t>
            </a:r>
            <a:endParaRPr lang="he-IL" sz="2500" dirty="0">
              <a:solidFill>
                <a:srgbClr val="F8A719"/>
              </a:solidFill>
              <a:latin typeface="Assistant ExtraBold"/>
              <a:cs typeface="Assistant ExtraBold"/>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958404E0-E944-2F20-67B4-65A1FD3A86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E6B238EF-E5D2-0ED0-D46C-0A15AB210CCC}"/>
            </a:ext>
          </a:extLst>
        </p:cNvPr>
        <p:cNvGrpSpPr/>
        <p:nvPr/>
      </p:nvGrpSpPr>
      <p:grpSpPr>
        <a:xfrm>
          <a:off x="0" y="0"/>
          <a:ext cx="0" cy="0"/>
          <a:chOff x="0" y="0"/>
          <a:chExt cx="0" cy="0"/>
        </a:xfrm>
      </p:grpSpPr>
      <p:grpSp>
        <p:nvGrpSpPr>
          <p:cNvPr id="311" name="Google Shape;311;p28">
            <a:extLst>
              <a:ext uri="{FF2B5EF4-FFF2-40B4-BE49-F238E27FC236}">
                <a16:creationId xmlns:a16="http://schemas.microsoft.com/office/drawing/2014/main" id="{436DEAA7-28F4-BB1F-E052-384A98295835}"/>
              </a:ext>
            </a:extLst>
          </p:cNvPr>
          <p:cNvGrpSpPr/>
          <p:nvPr/>
        </p:nvGrpSpPr>
        <p:grpSpPr>
          <a:xfrm rot="10800000" flipH="1">
            <a:off x="9753649" y="376300"/>
            <a:ext cx="2491300" cy="6481700"/>
            <a:chOff x="7376749" y="-388100"/>
            <a:chExt cx="2491300" cy="6481700"/>
          </a:xfrm>
        </p:grpSpPr>
        <p:sp>
          <p:nvSpPr>
            <p:cNvPr id="312" name="Google Shape;312;p28">
              <a:extLst>
                <a:ext uri="{FF2B5EF4-FFF2-40B4-BE49-F238E27FC236}">
                  <a16:creationId xmlns:a16="http://schemas.microsoft.com/office/drawing/2014/main" id="{5B81F023-AD6A-7AC6-6101-73A3F69B3A3B}"/>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extLst>
                <a:ext uri="{FF2B5EF4-FFF2-40B4-BE49-F238E27FC236}">
                  <a16:creationId xmlns:a16="http://schemas.microsoft.com/office/drawing/2014/main" id="{96B699AB-4514-0538-887B-AED20EBE0754}"/>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a:extLst>
                <a:ext uri="{FF2B5EF4-FFF2-40B4-BE49-F238E27FC236}">
                  <a16:creationId xmlns:a16="http://schemas.microsoft.com/office/drawing/2014/main" id="{773EB91C-3267-555E-8E55-DE019D2ADC1E}"/>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a:extLst>
                <a:ext uri="{FF2B5EF4-FFF2-40B4-BE49-F238E27FC236}">
                  <a16:creationId xmlns:a16="http://schemas.microsoft.com/office/drawing/2014/main" id="{867592D8-7E38-123C-A6D7-165E5DD7A024}"/>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a:extLst>
                <a:ext uri="{FF2B5EF4-FFF2-40B4-BE49-F238E27FC236}">
                  <a16:creationId xmlns:a16="http://schemas.microsoft.com/office/drawing/2014/main" id="{0F4224D6-2FF3-0906-9EE6-8F9A097989F4}"/>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a:extLst>
                <a:ext uri="{FF2B5EF4-FFF2-40B4-BE49-F238E27FC236}">
                  <a16:creationId xmlns:a16="http://schemas.microsoft.com/office/drawing/2014/main" id="{8A9C32FA-6F9D-E5F2-0136-B548D2C574AC}"/>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a:extLst>
              <a:ext uri="{FF2B5EF4-FFF2-40B4-BE49-F238E27FC236}">
                <a16:creationId xmlns:a16="http://schemas.microsoft.com/office/drawing/2014/main" id="{1763CA13-3676-BC4D-E6ED-39C15B80C1BF}"/>
              </a:ext>
            </a:extLst>
          </p:cNvPr>
          <p:cNvGrpSpPr/>
          <p:nvPr/>
        </p:nvGrpSpPr>
        <p:grpSpPr>
          <a:xfrm>
            <a:off x="7376749" y="-388100"/>
            <a:ext cx="4453600" cy="6481700"/>
            <a:chOff x="7376749" y="-388100"/>
            <a:chExt cx="4453600" cy="6481700"/>
          </a:xfrm>
        </p:grpSpPr>
        <p:sp>
          <p:nvSpPr>
            <p:cNvPr id="319" name="Google Shape;319;p28">
              <a:extLst>
                <a:ext uri="{FF2B5EF4-FFF2-40B4-BE49-F238E27FC236}">
                  <a16:creationId xmlns:a16="http://schemas.microsoft.com/office/drawing/2014/main" id="{8423BA8D-CD89-9293-6E68-C00B16DAFA3A}"/>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a:extLst>
                <a:ext uri="{FF2B5EF4-FFF2-40B4-BE49-F238E27FC236}">
                  <a16:creationId xmlns:a16="http://schemas.microsoft.com/office/drawing/2014/main" id="{E83BF919-122D-4241-5B26-08781F4E421C}"/>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a:extLst>
                <a:ext uri="{FF2B5EF4-FFF2-40B4-BE49-F238E27FC236}">
                  <a16:creationId xmlns:a16="http://schemas.microsoft.com/office/drawing/2014/main" id="{39E3F1DC-82A6-3D0C-AAF5-CACA7878540F}"/>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a:extLst>
                <a:ext uri="{FF2B5EF4-FFF2-40B4-BE49-F238E27FC236}">
                  <a16:creationId xmlns:a16="http://schemas.microsoft.com/office/drawing/2014/main" id="{05336AF2-48DE-0169-18AA-FBBF8B3111C5}"/>
                </a:ext>
              </a:extLst>
            </p:cNvPr>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a:extLst>
                <a:ext uri="{FF2B5EF4-FFF2-40B4-BE49-F238E27FC236}">
                  <a16:creationId xmlns:a16="http://schemas.microsoft.com/office/drawing/2014/main" id="{333E51C6-D71E-B855-973B-CA6122265EF1}"/>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a:extLst>
                <a:ext uri="{FF2B5EF4-FFF2-40B4-BE49-F238E27FC236}">
                  <a16:creationId xmlns:a16="http://schemas.microsoft.com/office/drawing/2014/main" id="{586A43E9-C68D-9300-FFCB-4D30B1393B17}"/>
                </a:ext>
              </a:extLst>
            </p:cNvPr>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a:extLst>
                <a:ext uri="{FF2B5EF4-FFF2-40B4-BE49-F238E27FC236}">
                  <a16:creationId xmlns:a16="http://schemas.microsoft.com/office/drawing/2014/main" id="{4575AB75-5196-D120-0D15-C4876F340AFE}"/>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a:extLst>
                <a:ext uri="{FF2B5EF4-FFF2-40B4-BE49-F238E27FC236}">
                  <a16:creationId xmlns:a16="http://schemas.microsoft.com/office/drawing/2014/main" id="{241F2DE1-2218-5DB9-D6EC-A9C0C2F53DE1}"/>
                </a:ext>
              </a:extLst>
            </p:cNvPr>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a:extLst>
                <a:ext uri="{FF2B5EF4-FFF2-40B4-BE49-F238E27FC236}">
                  <a16:creationId xmlns:a16="http://schemas.microsoft.com/office/drawing/2014/main" id="{75875A4A-B350-166E-1622-7C094C642651}"/>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a:extLst>
              <a:ext uri="{FF2B5EF4-FFF2-40B4-BE49-F238E27FC236}">
                <a16:creationId xmlns:a16="http://schemas.microsoft.com/office/drawing/2014/main" id="{5D3B9272-FBBA-0DE8-2EC0-B42E8785BC95}"/>
              </a:ext>
            </a:extLst>
          </p:cNvPr>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3</a:t>
            </a:fld>
            <a:endParaRPr/>
          </a:p>
        </p:txBody>
      </p:sp>
      <p:pic>
        <p:nvPicPr>
          <p:cNvPr id="333" name="Google Shape;333;p28">
            <a:extLst>
              <a:ext uri="{FF2B5EF4-FFF2-40B4-BE49-F238E27FC236}">
                <a16:creationId xmlns:a16="http://schemas.microsoft.com/office/drawing/2014/main" id="{0F6DA768-D9CE-3AAC-B526-0B622FC30D7A}"/>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a:extLst>
              <a:ext uri="{FF2B5EF4-FFF2-40B4-BE49-F238E27FC236}">
                <a16:creationId xmlns:a16="http://schemas.microsoft.com/office/drawing/2014/main" id="{A5F4D86C-69A2-0C37-46EE-20EEDE727E85}"/>
              </a:ext>
            </a:extLst>
          </p:cNvPr>
          <p:cNvSpPr txBox="1"/>
          <p:nvPr/>
        </p:nvSpPr>
        <p:spPr>
          <a:xfrm>
            <a:off x="9466463" y="3231809"/>
            <a:ext cx="2707800" cy="12159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 sz="6700">
                <a:solidFill>
                  <a:srgbClr val="E5DD17"/>
                </a:solidFill>
                <a:latin typeface="Assistant ExtraBold"/>
                <a:ea typeface="Assistant ExtraBold"/>
                <a:cs typeface="Assistant ExtraBold"/>
                <a:sym typeface="Assistant ExtraBold"/>
              </a:rPr>
              <a:t>חוזה</a:t>
            </a:r>
            <a:endParaRPr sz="6700">
              <a:solidFill>
                <a:srgbClr val="E5DD17"/>
              </a:solidFill>
              <a:latin typeface="Assistant ExtraBold"/>
              <a:ea typeface="Assistant ExtraBold"/>
              <a:cs typeface="Assistant ExtraBold"/>
              <a:sym typeface="Assistant ExtraBold"/>
            </a:endParaRPr>
          </a:p>
        </p:txBody>
      </p:sp>
      <p:sp>
        <p:nvSpPr>
          <p:cNvPr id="335" name="Google Shape;335;p28">
            <a:extLst>
              <a:ext uri="{FF2B5EF4-FFF2-40B4-BE49-F238E27FC236}">
                <a16:creationId xmlns:a16="http://schemas.microsoft.com/office/drawing/2014/main" id="{7FD4DC7F-B98B-926F-CA11-E9C5D244FA2F}"/>
              </a:ext>
            </a:extLst>
          </p:cNvPr>
          <p:cNvSpPr txBox="1"/>
          <p:nvPr/>
        </p:nvSpPr>
        <p:spPr>
          <a:xfrm>
            <a:off x="614711" y="1075966"/>
            <a:ext cx="6981467" cy="4912084"/>
          </a:xfrm>
          <a:prstGeom prst="rect">
            <a:avLst/>
          </a:prstGeom>
          <a:noFill/>
          <a:ln>
            <a:noFill/>
          </a:ln>
        </p:spPr>
        <p:txBody>
          <a:bodyPr spcFirstLastPara="1" wrap="square" lIns="91425" tIns="91425" rIns="91425" bIns="91425" anchor="t" anchorCtr="0">
            <a:spAutoFit/>
          </a:bodyPr>
          <a:lstStyle/>
          <a:p>
            <a:pPr marL="0" lvl="0" indent="0" algn="just" rtl="1">
              <a:lnSpc>
                <a:spcPct val="80000"/>
              </a:lnSpc>
              <a:spcBef>
                <a:spcPts val="0"/>
              </a:spcBef>
              <a:spcAft>
                <a:spcPts val="0"/>
              </a:spcAft>
              <a:buClr>
                <a:schemeClr val="dk1"/>
              </a:buClr>
              <a:buSzPts val="1100"/>
              <a:buFont typeface="Arial"/>
              <a:buNone/>
            </a:pPr>
            <a:r>
              <a:rPr lang="he-IL" sz="3000" b="1" dirty="0">
                <a:solidFill>
                  <a:srgbClr val="168182"/>
                </a:solidFill>
                <a:latin typeface="Assistant"/>
                <a:ea typeface="Assistant"/>
                <a:cs typeface="Assistant"/>
                <a:sym typeface="Assistant"/>
              </a:rPr>
              <a:t>התיקון לחוק החינוך המיוחד</a:t>
            </a:r>
          </a:p>
          <a:p>
            <a:pPr marL="0" lvl="0" indent="0" algn="just" rtl="1">
              <a:lnSpc>
                <a:spcPct val="80000"/>
              </a:lnSpc>
              <a:spcBef>
                <a:spcPts val="0"/>
              </a:spcBef>
              <a:spcAft>
                <a:spcPts val="0"/>
              </a:spcAft>
              <a:buClr>
                <a:schemeClr val="dk1"/>
              </a:buClr>
              <a:buSzPts val="1100"/>
              <a:buFont typeface="Arial"/>
              <a:buNone/>
            </a:pPr>
            <a:endParaRPr lang="he-IL" sz="3000" b="1" dirty="0">
              <a:solidFill>
                <a:srgbClr val="168182"/>
              </a:solidFill>
              <a:latin typeface="Assistant"/>
              <a:ea typeface="Assistant"/>
              <a:cs typeface="Assistant"/>
              <a:sym typeface="Assistant"/>
            </a:endParaRPr>
          </a:p>
          <a:p>
            <a:pPr lvl="0" algn="just" rtl="1">
              <a:lnSpc>
                <a:spcPct val="150000"/>
              </a:lnSpc>
              <a:buClr>
                <a:schemeClr val="dk1"/>
              </a:buClr>
              <a:buSzPts val="1100"/>
            </a:pPr>
            <a:r>
              <a:rPr lang="he-IL" sz="2400" b="1" dirty="0">
                <a:cs typeface="+mn-cs"/>
              </a:rPr>
              <a:t>תיקון מס' 7 לחוק החינוך המיוחד, הידוע גם כ"חוק השילוב", נחקק בשנת 2002 וקובע הסדרים לשילוב תלמידים עם צרכים מיוחדים בחינוך הרגיל. התיקון מעגן את זכותם של הורים לבחור את סוג המסגרת החינוכית עבור ילדם, וכן קובע הקצאת משאבים ותוכנית חינוכית יחידנית לכל תלמיד משולב. </a:t>
            </a:r>
            <a:endParaRPr sz="2400" b="1" dirty="0">
              <a:solidFill>
                <a:srgbClr val="168182"/>
              </a:solidFill>
              <a:latin typeface="Assistant"/>
              <a:ea typeface="Assistant"/>
              <a:cs typeface="+mn-cs"/>
              <a:sym typeface="Assistant"/>
            </a:endParaRPr>
          </a:p>
          <a:p>
            <a:pPr marL="0" lvl="0" indent="0" algn="just" rtl="1">
              <a:lnSpc>
                <a:spcPct val="80000"/>
              </a:lnSpc>
              <a:spcBef>
                <a:spcPts val="0"/>
              </a:spcBef>
              <a:spcAft>
                <a:spcPts val="0"/>
              </a:spcAft>
              <a:buClr>
                <a:schemeClr val="dk1"/>
              </a:buClr>
              <a:buSzPts val="1100"/>
              <a:buFont typeface="Arial"/>
              <a:buNone/>
            </a:pPr>
            <a:endParaRPr sz="2400" b="1" dirty="0">
              <a:solidFill>
                <a:srgbClr val="168182"/>
              </a:solidFill>
              <a:latin typeface="Assistant"/>
              <a:ea typeface="Assistant"/>
              <a:cs typeface="+mn-cs"/>
              <a:sym typeface="Assistant"/>
            </a:endParaRPr>
          </a:p>
          <a:p>
            <a:pPr marL="0" lvl="0" indent="0" algn="just" rtl="1">
              <a:lnSpc>
                <a:spcPct val="80000"/>
              </a:lnSpc>
              <a:spcBef>
                <a:spcPts val="0"/>
              </a:spcBef>
              <a:spcAft>
                <a:spcPts val="0"/>
              </a:spcAft>
              <a:buNone/>
            </a:pPr>
            <a:endParaRPr sz="3000" b="1" dirty="0">
              <a:solidFill>
                <a:srgbClr val="168182"/>
              </a:solidFill>
              <a:latin typeface="Assistant"/>
              <a:ea typeface="Assistant"/>
              <a:cs typeface="Assistant"/>
              <a:sym typeface="Assistant"/>
            </a:endParaRPr>
          </a:p>
        </p:txBody>
      </p:sp>
      <p:pic>
        <p:nvPicPr>
          <p:cNvPr id="336" name="Google Shape;336;p28">
            <a:extLst>
              <a:ext uri="{FF2B5EF4-FFF2-40B4-BE49-F238E27FC236}">
                <a16:creationId xmlns:a16="http://schemas.microsoft.com/office/drawing/2014/main" id="{724D549D-532D-C75F-400F-B087DC5B9A26}"/>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001200" y="2126625"/>
            <a:ext cx="1638350" cy="1439951"/>
          </a:xfrm>
          <a:prstGeom prst="rect">
            <a:avLst/>
          </a:prstGeom>
          <a:noFill/>
          <a:ln>
            <a:noFill/>
          </a:ln>
        </p:spPr>
      </p:pic>
      <p:sp>
        <p:nvSpPr>
          <p:cNvPr id="338" name="Google Shape;338;p28">
            <a:extLst>
              <a:ext uri="{FF2B5EF4-FFF2-40B4-BE49-F238E27FC236}">
                <a16:creationId xmlns:a16="http://schemas.microsoft.com/office/drawing/2014/main" id="{9874B41B-3DE5-3C22-42CB-D38A2AC1EC6A}"/>
              </a:ext>
            </a:extLst>
          </p:cNvPr>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F0DB2DED-F7A1-1BFF-42D4-8500E94670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spTree>
    <p:extLst>
      <p:ext uri="{BB962C8B-B14F-4D97-AF65-F5344CB8AC3E}">
        <p14:creationId xmlns:p14="http://schemas.microsoft.com/office/powerpoint/2010/main" val="15732258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459274B9-BDF1-21A3-34D6-891C7BB9B347}"/>
            </a:ext>
          </a:extLst>
        </p:cNvPr>
        <p:cNvGrpSpPr/>
        <p:nvPr/>
      </p:nvGrpSpPr>
      <p:grpSpPr>
        <a:xfrm>
          <a:off x="0" y="0"/>
          <a:ext cx="0" cy="0"/>
          <a:chOff x="0" y="0"/>
          <a:chExt cx="0" cy="0"/>
        </a:xfrm>
      </p:grpSpPr>
      <p:grpSp>
        <p:nvGrpSpPr>
          <p:cNvPr id="311" name="Google Shape;311;p28">
            <a:extLst>
              <a:ext uri="{FF2B5EF4-FFF2-40B4-BE49-F238E27FC236}">
                <a16:creationId xmlns:a16="http://schemas.microsoft.com/office/drawing/2014/main" id="{AEEBE769-949A-342A-0FBA-F28C2796C425}"/>
              </a:ext>
            </a:extLst>
          </p:cNvPr>
          <p:cNvGrpSpPr/>
          <p:nvPr/>
        </p:nvGrpSpPr>
        <p:grpSpPr>
          <a:xfrm rot="10800000" flipH="1">
            <a:off x="9753649" y="376300"/>
            <a:ext cx="2491300" cy="6481700"/>
            <a:chOff x="7376749" y="-388100"/>
            <a:chExt cx="2491300" cy="6481700"/>
          </a:xfrm>
        </p:grpSpPr>
        <p:sp>
          <p:nvSpPr>
            <p:cNvPr id="312" name="Google Shape;312;p28">
              <a:extLst>
                <a:ext uri="{FF2B5EF4-FFF2-40B4-BE49-F238E27FC236}">
                  <a16:creationId xmlns:a16="http://schemas.microsoft.com/office/drawing/2014/main" id="{08736D5B-EAA2-3BDD-564F-7B1A1465978B}"/>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extLst>
                <a:ext uri="{FF2B5EF4-FFF2-40B4-BE49-F238E27FC236}">
                  <a16:creationId xmlns:a16="http://schemas.microsoft.com/office/drawing/2014/main" id="{AFFAC52E-29FF-FE92-086C-1DCA46877781}"/>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a:extLst>
                <a:ext uri="{FF2B5EF4-FFF2-40B4-BE49-F238E27FC236}">
                  <a16:creationId xmlns:a16="http://schemas.microsoft.com/office/drawing/2014/main" id="{C54690ED-4F07-81EC-C0FC-CC326D4F8596}"/>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a:extLst>
                <a:ext uri="{FF2B5EF4-FFF2-40B4-BE49-F238E27FC236}">
                  <a16:creationId xmlns:a16="http://schemas.microsoft.com/office/drawing/2014/main" id="{6A1E908A-AE8A-3715-7FEC-868174FDD5F9}"/>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a:extLst>
                <a:ext uri="{FF2B5EF4-FFF2-40B4-BE49-F238E27FC236}">
                  <a16:creationId xmlns:a16="http://schemas.microsoft.com/office/drawing/2014/main" id="{B5B4B5BC-EDD4-A2E1-2F79-4B8A97936171}"/>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a:extLst>
                <a:ext uri="{FF2B5EF4-FFF2-40B4-BE49-F238E27FC236}">
                  <a16:creationId xmlns:a16="http://schemas.microsoft.com/office/drawing/2014/main" id="{5641581C-E675-DEC2-0816-5D3B9092ED41}"/>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a:extLst>
              <a:ext uri="{FF2B5EF4-FFF2-40B4-BE49-F238E27FC236}">
                <a16:creationId xmlns:a16="http://schemas.microsoft.com/office/drawing/2014/main" id="{FB69D5CF-2088-B453-F220-6A1131C58CFD}"/>
              </a:ext>
            </a:extLst>
          </p:cNvPr>
          <p:cNvGrpSpPr/>
          <p:nvPr/>
        </p:nvGrpSpPr>
        <p:grpSpPr>
          <a:xfrm>
            <a:off x="7376749" y="-388100"/>
            <a:ext cx="4453600" cy="6481700"/>
            <a:chOff x="7376749" y="-388100"/>
            <a:chExt cx="4453600" cy="6481700"/>
          </a:xfrm>
        </p:grpSpPr>
        <p:sp>
          <p:nvSpPr>
            <p:cNvPr id="319" name="Google Shape;319;p28">
              <a:extLst>
                <a:ext uri="{FF2B5EF4-FFF2-40B4-BE49-F238E27FC236}">
                  <a16:creationId xmlns:a16="http://schemas.microsoft.com/office/drawing/2014/main" id="{152778FB-45E2-26F3-7EFE-AC464749D39E}"/>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a:extLst>
                <a:ext uri="{FF2B5EF4-FFF2-40B4-BE49-F238E27FC236}">
                  <a16:creationId xmlns:a16="http://schemas.microsoft.com/office/drawing/2014/main" id="{CB184CDF-70BE-F8F4-B7C1-4C04E9028C01}"/>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a:extLst>
                <a:ext uri="{FF2B5EF4-FFF2-40B4-BE49-F238E27FC236}">
                  <a16:creationId xmlns:a16="http://schemas.microsoft.com/office/drawing/2014/main" id="{5AF26EF2-F51A-856D-ED94-74DE6811F270}"/>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a:extLst>
                <a:ext uri="{FF2B5EF4-FFF2-40B4-BE49-F238E27FC236}">
                  <a16:creationId xmlns:a16="http://schemas.microsoft.com/office/drawing/2014/main" id="{65C97F05-F4C1-FF62-EEC5-97ED8BF44009}"/>
                </a:ext>
              </a:extLst>
            </p:cNvPr>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a:extLst>
                <a:ext uri="{FF2B5EF4-FFF2-40B4-BE49-F238E27FC236}">
                  <a16:creationId xmlns:a16="http://schemas.microsoft.com/office/drawing/2014/main" id="{D412C5FB-F267-488F-4CDC-19F2C057E4BE}"/>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a:extLst>
                <a:ext uri="{FF2B5EF4-FFF2-40B4-BE49-F238E27FC236}">
                  <a16:creationId xmlns:a16="http://schemas.microsoft.com/office/drawing/2014/main" id="{1E79BAB0-64E2-068F-36D0-F1CE5C583E66}"/>
                </a:ext>
              </a:extLst>
            </p:cNvPr>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a:extLst>
                <a:ext uri="{FF2B5EF4-FFF2-40B4-BE49-F238E27FC236}">
                  <a16:creationId xmlns:a16="http://schemas.microsoft.com/office/drawing/2014/main" id="{2237E5ED-46D8-2905-737C-0BC504BBF023}"/>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a:extLst>
                <a:ext uri="{FF2B5EF4-FFF2-40B4-BE49-F238E27FC236}">
                  <a16:creationId xmlns:a16="http://schemas.microsoft.com/office/drawing/2014/main" id="{42184B12-867D-66FD-91BF-BDB0033E2CAC}"/>
                </a:ext>
              </a:extLst>
            </p:cNvPr>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a:extLst>
                <a:ext uri="{FF2B5EF4-FFF2-40B4-BE49-F238E27FC236}">
                  <a16:creationId xmlns:a16="http://schemas.microsoft.com/office/drawing/2014/main" id="{A167DF42-D3FB-9EB3-6E76-F7B0F95FA6F9}"/>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a:extLst>
              <a:ext uri="{FF2B5EF4-FFF2-40B4-BE49-F238E27FC236}">
                <a16:creationId xmlns:a16="http://schemas.microsoft.com/office/drawing/2014/main" id="{F3AE8500-836E-2D1C-7844-C74AE65B45B9}"/>
              </a:ext>
            </a:extLst>
          </p:cNvPr>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4</a:t>
            </a:fld>
            <a:endParaRPr/>
          </a:p>
        </p:txBody>
      </p:sp>
      <p:pic>
        <p:nvPicPr>
          <p:cNvPr id="333" name="Google Shape;333;p28">
            <a:extLst>
              <a:ext uri="{FF2B5EF4-FFF2-40B4-BE49-F238E27FC236}">
                <a16:creationId xmlns:a16="http://schemas.microsoft.com/office/drawing/2014/main" id="{59E41828-F5F5-D279-0AB4-67A3BF615008}"/>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a:extLst>
              <a:ext uri="{FF2B5EF4-FFF2-40B4-BE49-F238E27FC236}">
                <a16:creationId xmlns:a16="http://schemas.microsoft.com/office/drawing/2014/main" id="{95FCDE45-1297-357B-36AC-96469E48CA1A}"/>
              </a:ext>
            </a:extLst>
          </p:cNvPr>
          <p:cNvSpPr txBox="1"/>
          <p:nvPr/>
        </p:nvSpPr>
        <p:spPr>
          <a:xfrm>
            <a:off x="9466463" y="3231809"/>
            <a:ext cx="2707800" cy="12159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 sz="6700">
                <a:solidFill>
                  <a:srgbClr val="E5DD17"/>
                </a:solidFill>
                <a:latin typeface="Assistant ExtraBold"/>
                <a:ea typeface="Assistant ExtraBold"/>
                <a:cs typeface="Assistant ExtraBold"/>
                <a:sym typeface="Assistant ExtraBold"/>
              </a:rPr>
              <a:t>חוזה</a:t>
            </a:r>
            <a:endParaRPr sz="6700">
              <a:solidFill>
                <a:srgbClr val="E5DD17"/>
              </a:solidFill>
              <a:latin typeface="Assistant ExtraBold"/>
              <a:ea typeface="Assistant ExtraBold"/>
              <a:cs typeface="Assistant ExtraBold"/>
              <a:sym typeface="Assistant ExtraBold"/>
            </a:endParaRPr>
          </a:p>
        </p:txBody>
      </p:sp>
      <p:pic>
        <p:nvPicPr>
          <p:cNvPr id="336" name="Google Shape;336;p28">
            <a:extLst>
              <a:ext uri="{FF2B5EF4-FFF2-40B4-BE49-F238E27FC236}">
                <a16:creationId xmlns:a16="http://schemas.microsoft.com/office/drawing/2014/main" id="{6FE1D804-8542-7E05-ECDE-12536B727EED}"/>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001200" y="2126625"/>
            <a:ext cx="1638350" cy="1439951"/>
          </a:xfrm>
          <a:prstGeom prst="rect">
            <a:avLst/>
          </a:prstGeom>
          <a:noFill/>
          <a:ln>
            <a:noFill/>
          </a:ln>
        </p:spPr>
      </p:pic>
      <p:sp>
        <p:nvSpPr>
          <p:cNvPr id="338" name="Google Shape;338;p28">
            <a:extLst>
              <a:ext uri="{FF2B5EF4-FFF2-40B4-BE49-F238E27FC236}">
                <a16:creationId xmlns:a16="http://schemas.microsoft.com/office/drawing/2014/main" id="{5E2DFFB5-4617-69A4-2DD0-C9EE19CE33A6}"/>
              </a:ext>
            </a:extLst>
          </p:cNvPr>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68410A32-1A19-C86E-74F0-BAF1B288AC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pic>
        <p:nvPicPr>
          <p:cNvPr id="5" name="תמונה 4">
            <a:extLst>
              <a:ext uri="{FF2B5EF4-FFF2-40B4-BE49-F238E27FC236}">
                <a16:creationId xmlns:a16="http://schemas.microsoft.com/office/drawing/2014/main" id="{85F6E126-F852-24C7-1A34-02DA42F31008}"/>
              </a:ext>
            </a:extLst>
          </p:cNvPr>
          <p:cNvPicPr>
            <a:picLocks noChangeAspect="1"/>
          </p:cNvPicPr>
          <p:nvPr/>
        </p:nvPicPr>
        <p:blipFill>
          <a:blip r:embed="rId6"/>
          <a:stretch>
            <a:fillRect/>
          </a:stretch>
        </p:blipFill>
        <p:spPr>
          <a:xfrm>
            <a:off x="795028" y="796900"/>
            <a:ext cx="7834004" cy="4327712"/>
          </a:xfrm>
          <a:prstGeom prst="rect">
            <a:avLst/>
          </a:prstGeom>
        </p:spPr>
      </p:pic>
    </p:spTree>
    <p:extLst>
      <p:ext uri="{BB962C8B-B14F-4D97-AF65-F5344CB8AC3E}">
        <p14:creationId xmlns:p14="http://schemas.microsoft.com/office/powerpoint/2010/main" val="28821174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065C9292-66F9-85B9-B979-CE77E8813BBD}"/>
            </a:ext>
          </a:extLst>
        </p:cNvPr>
        <p:cNvGrpSpPr/>
        <p:nvPr/>
      </p:nvGrpSpPr>
      <p:grpSpPr>
        <a:xfrm>
          <a:off x="0" y="0"/>
          <a:ext cx="0" cy="0"/>
          <a:chOff x="0" y="0"/>
          <a:chExt cx="0" cy="0"/>
        </a:xfrm>
      </p:grpSpPr>
      <p:grpSp>
        <p:nvGrpSpPr>
          <p:cNvPr id="311" name="Google Shape;311;p28">
            <a:extLst>
              <a:ext uri="{FF2B5EF4-FFF2-40B4-BE49-F238E27FC236}">
                <a16:creationId xmlns:a16="http://schemas.microsoft.com/office/drawing/2014/main" id="{C24EC2B3-9641-7B46-0308-E5316B16E640}"/>
              </a:ext>
            </a:extLst>
          </p:cNvPr>
          <p:cNvGrpSpPr/>
          <p:nvPr/>
        </p:nvGrpSpPr>
        <p:grpSpPr>
          <a:xfrm rot="10800000" flipH="1">
            <a:off x="9753649" y="376300"/>
            <a:ext cx="2491300" cy="6481700"/>
            <a:chOff x="7376749" y="-388100"/>
            <a:chExt cx="2491300" cy="6481700"/>
          </a:xfrm>
        </p:grpSpPr>
        <p:sp>
          <p:nvSpPr>
            <p:cNvPr id="312" name="Google Shape;312;p28">
              <a:extLst>
                <a:ext uri="{FF2B5EF4-FFF2-40B4-BE49-F238E27FC236}">
                  <a16:creationId xmlns:a16="http://schemas.microsoft.com/office/drawing/2014/main" id="{3713CBBC-6FDF-6FEC-CB59-B70EBE93C36A}"/>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extLst>
                <a:ext uri="{FF2B5EF4-FFF2-40B4-BE49-F238E27FC236}">
                  <a16:creationId xmlns:a16="http://schemas.microsoft.com/office/drawing/2014/main" id="{135BFD52-ECAB-7F15-C71B-B02A92518B0F}"/>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a:extLst>
                <a:ext uri="{FF2B5EF4-FFF2-40B4-BE49-F238E27FC236}">
                  <a16:creationId xmlns:a16="http://schemas.microsoft.com/office/drawing/2014/main" id="{BFE49B03-BBA3-4CAA-A9FD-1CEDE1148472}"/>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a:extLst>
                <a:ext uri="{FF2B5EF4-FFF2-40B4-BE49-F238E27FC236}">
                  <a16:creationId xmlns:a16="http://schemas.microsoft.com/office/drawing/2014/main" id="{74D34E33-AD92-2CB3-8E76-4EF2AA859750}"/>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a:extLst>
                <a:ext uri="{FF2B5EF4-FFF2-40B4-BE49-F238E27FC236}">
                  <a16:creationId xmlns:a16="http://schemas.microsoft.com/office/drawing/2014/main" id="{86EED084-F914-4D92-C8A1-D118FACC21BC}"/>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a:extLst>
                <a:ext uri="{FF2B5EF4-FFF2-40B4-BE49-F238E27FC236}">
                  <a16:creationId xmlns:a16="http://schemas.microsoft.com/office/drawing/2014/main" id="{D8EF3A67-C15F-8FCE-2FC6-742FD09EC57D}"/>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a:extLst>
              <a:ext uri="{FF2B5EF4-FFF2-40B4-BE49-F238E27FC236}">
                <a16:creationId xmlns:a16="http://schemas.microsoft.com/office/drawing/2014/main" id="{C92F3B57-371B-5972-569A-553A4741F3E4}"/>
              </a:ext>
            </a:extLst>
          </p:cNvPr>
          <p:cNvGrpSpPr/>
          <p:nvPr/>
        </p:nvGrpSpPr>
        <p:grpSpPr>
          <a:xfrm>
            <a:off x="7376749" y="-388100"/>
            <a:ext cx="4453600" cy="6481700"/>
            <a:chOff x="7376749" y="-388100"/>
            <a:chExt cx="4453600" cy="6481700"/>
          </a:xfrm>
        </p:grpSpPr>
        <p:sp>
          <p:nvSpPr>
            <p:cNvPr id="319" name="Google Shape;319;p28">
              <a:extLst>
                <a:ext uri="{FF2B5EF4-FFF2-40B4-BE49-F238E27FC236}">
                  <a16:creationId xmlns:a16="http://schemas.microsoft.com/office/drawing/2014/main" id="{5D8093FB-8E5E-F6F8-78EB-003BE77EDC50}"/>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a:extLst>
                <a:ext uri="{FF2B5EF4-FFF2-40B4-BE49-F238E27FC236}">
                  <a16:creationId xmlns:a16="http://schemas.microsoft.com/office/drawing/2014/main" id="{1A41FE25-240A-E6CF-CE3F-EF1FD599933B}"/>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a:extLst>
                <a:ext uri="{FF2B5EF4-FFF2-40B4-BE49-F238E27FC236}">
                  <a16:creationId xmlns:a16="http://schemas.microsoft.com/office/drawing/2014/main" id="{74F1521F-BAC4-092C-614A-8BC03BE9BFEC}"/>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a:extLst>
                <a:ext uri="{FF2B5EF4-FFF2-40B4-BE49-F238E27FC236}">
                  <a16:creationId xmlns:a16="http://schemas.microsoft.com/office/drawing/2014/main" id="{D70BA0B5-B704-B72A-88C6-B245CD468B78}"/>
                </a:ext>
              </a:extLst>
            </p:cNvPr>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a:extLst>
                <a:ext uri="{FF2B5EF4-FFF2-40B4-BE49-F238E27FC236}">
                  <a16:creationId xmlns:a16="http://schemas.microsoft.com/office/drawing/2014/main" id="{C8904DDA-F953-E45F-C8E3-9B9121DBCED9}"/>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a:extLst>
                <a:ext uri="{FF2B5EF4-FFF2-40B4-BE49-F238E27FC236}">
                  <a16:creationId xmlns:a16="http://schemas.microsoft.com/office/drawing/2014/main" id="{AD3FE7E4-3198-D0BA-7D0B-0CD58FAC8D59}"/>
                </a:ext>
              </a:extLst>
            </p:cNvPr>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a:extLst>
                <a:ext uri="{FF2B5EF4-FFF2-40B4-BE49-F238E27FC236}">
                  <a16:creationId xmlns:a16="http://schemas.microsoft.com/office/drawing/2014/main" id="{13D49D98-B061-5463-B220-BA344C606F07}"/>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a:extLst>
                <a:ext uri="{FF2B5EF4-FFF2-40B4-BE49-F238E27FC236}">
                  <a16:creationId xmlns:a16="http://schemas.microsoft.com/office/drawing/2014/main" id="{748EEF8D-C49F-767F-C3FD-E6E0EA5452DA}"/>
                </a:ext>
              </a:extLst>
            </p:cNvPr>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a:extLst>
                <a:ext uri="{FF2B5EF4-FFF2-40B4-BE49-F238E27FC236}">
                  <a16:creationId xmlns:a16="http://schemas.microsoft.com/office/drawing/2014/main" id="{C83F9D38-F7B2-F502-5981-BA6BAE616E06}"/>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a:extLst>
              <a:ext uri="{FF2B5EF4-FFF2-40B4-BE49-F238E27FC236}">
                <a16:creationId xmlns:a16="http://schemas.microsoft.com/office/drawing/2014/main" id="{A8FD45BE-7261-F6FB-981F-1D6DCE13F3C2}"/>
              </a:ext>
            </a:extLst>
          </p:cNvPr>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5</a:t>
            </a:fld>
            <a:endParaRPr/>
          </a:p>
        </p:txBody>
      </p:sp>
      <p:pic>
        <p:nvPicPr>
          <p:cNvPr id="333" name="Google Shape;333;p28">
            <a:extLst>
              <a:ext uri="{FF2B5EF4-FFF2-40B4-BE49-F238E27FC236}">
                <a16:creationId xmlns:a16="http://schemas.microsoft.com/office/drawing/2014/main" id="{C0B5ED9B-E605-F273-7103-4DDF2494669E}"/>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a:extLst>
              <a:ext uri="{FF2B5EF4-FFF2-40B4-BE49-F238E27FC236}">
                <a16:creationId xmlns:a16="http://schemas.microsoft.com/office/drawing/2014/main" id="{3B0760B5-33B4-7EC1-A60E-9ECCF87DE4F2}"/>
              </a:ext>
            </a:extLst>
          </p:cNvPr>
          <p:cNvSpPr txBox="1"/>
          <p:nvPr/>
        </p:nvSpPr>
        <p:spPr>
          <a:xfrm>
            <a:off x="9512790" y="3756994"/>
            <a:ext cx="2707800" cy="52319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2200" dirty="0">
                <a:solidFill>
                  <a:srgbClr val="E5DD17"/>
                </a:solidFill>
                <a:latin typeface="Assistant ExtraBold"/>
                <a:ea typeface="Assistant ExtraBold"/>
                <a:cs typeface="Assistant ExtraBold"/>
                <a:sym typeface="Assistant ExtraBold"/>
              </a:rPr>
              <a:t>חוק החינוך המיוחד</a:t>
            </a:r>
            <a:endParaRPr sz="2200" dirty="0">
              <a:solidFill>
                <a:srgbClr val="E5DD17"/>
              </a:solidFill>
              <a:latin typeface="Assistant ExtraBold"/>
              <a:ea typeface="Assistant ExtraBold"/>
              <a:cs typeface="Assistant ExtraBold"/>
              <a:sym typeface="Assistant ExtraBold"/>
            </a:endParaRPr>
          </a:p>
        </p:txBody>
      </p:sp>
      <p:sp>
        <p:nvSpPr>
          <p:cNvPr id="335" name="Google Shape;335;p28">
            <a:extLst>
              <a:ext uri="{FF2B5EF4-FFF2-40B4-BE49-F238E27FC236}">
                <a16:creationId xmlns:a16="http://schemas.microsoft.com/office/drawing/2014/main" id="{ECADB550-8E1F-F50A-B50B-2CC1A8F9DC16}"/>
              </a:ext>
            </a:extLst>
          </p:cNvPr>
          <p:cNvSpPr txBox="1"/>
          <p:nvPr/>
        </p:nvSpPr>
        <p:spPr>
          <a:xfrm>
            <a:off x="614711" y="1075966"/>
            <a:ext cx="7744930" cy="4265753"/>
          </a:xfrm>
          <a:prstGeom prst="rect">
            <a:avLst/>
          </a:prstGeom>
          <a:noFill/>
          <a:ln>
            <a:noFill/>
          </a:ln>
        </p:spPr>
        <p:txBody>
          <a:bodyPr spcFirstLastPara="1" wrap="square" lIns="91425" tIns="91425" rIns="91425" bIns="91425" anchor="t" anchorCtr="0">
            <a:spAutoFit/>
          </a:bodyPr>
          <a:lstStyle/>
          <a:p>
            <a:pPr lvl="0" algn="just" rtl="1">
              <a:lnSpc>
                <a:spcPct val="150000"/>
              </a:lnSpc>
              <a:buClr>
                <a:schemeClr val="dk1"/>
              </a:buClr>
              <a:buSzPts val="1100"/>
            </a:pPr>
            <a:r>
              <a:rPr lang="he-IL" sz="2400" b="1" dirty="0">
                <a:cs typeface="+mn-cs"/>
              </a:rPr>
              <a:t>ועדת שפירא מציינת כי </a:t>
            </a:r>
          </a:p>
          <a:p>
            <a:pPr lvl="0" algn="just" rtl="1">
              <a:lnSpc>
                <a:spcPct val="150000"/>
              </a:lnSpc>
              <a:buClr>
                <a:schemeClr val="dk1"/>
              </a:buClr>
              <a:buSzPts val="1100"/>
            </a:pPr>
            <a:r>
              <a:rPr lang="he-IL" sz="2400" b="1" dirty="0">
                <a:cs typeface="+mn-cs"/>
              </a:rPr>
              <a:t>בניגוד למטרה המוצהרת של קובעי המדיניות של החוק:</a:t>
            </a:r>
          </a:p>
          <a:p>
            <a:pPr marL="457200" lvl="0" indent="-457200" algn="just" rtl="1">
              <a:lnSpc>
                <a:spcPct val="150000"/>
              </a:lnSpc>
              <a:buClr>
                <a:schemeClr val="dk1"/>
              </a:buClr>
              <a:buSzPts val="1100"/>
              <a:buFont typeface="+mj-lt"/>
              <a:buAutoNum type="arabicPeriod"/>
            </a:pPr>
            <a:r>
              <a:rPr lang="he-IL" sz="2000" b="1" dirty="0">
                <a:solidFill>
                  <a:srgbClr val="168182"/>
                </a:solidFill>
                <a:latin typeface="Assistant"/>
                <a:ea typeface="Assistant"/>
                <a:cs typeface="+mn-cs"/>
                <a:sym typeface="Assistant"/>
              </a:rPr>
              <a:t>שיעור התלמידים הזכאים לשירותי חינוך מיוחד נמצא בעליה מואצת.</a:t>
            </a:r>
          </a:p>
          <a:p>
            <a:pPr marL="457200" lvl="0" indent="-457200" algn="just" rtl="1">
              <a:lnSpc>
                <a:spcPct val="150000"/>
              </a:lnSpc>
              <a:buClr>
                <a:schemeClr val="dk1"/>
              </a:buClr>
              <a:buSzPts val="1100"/>
              <a:buFont typeface="+mj-lt"/>
              <a:buAutoNum type="arabicPeriod"/>
            </a:pPr>
            <a:r>
              <a:rPr lang="he-IL" sz="2000" b="1" dirty="0">
                <a:solidFill>
                  <a:srgbClr val="168182"/>
                </a:solidFill>
                <a:latin typeface="Assistant"/>
                <a:ea typeface="Assistant"/>
                <a:cs typeface="+mn-cs"/>
                <a:sym typeface="Assistant"/>
              </a:rPr>
              <a:t>לא נעשה תהליך מעמיק במוסדות החינוך. </a:t>
            </a:r>
          </a:p>
          <a:p>
            <a:pPr marL="457200" lvl="0" indent="-457200" algn="just" rtl="1">
              <a:lnSpc>
                <a:spcPct val="150000"/>
              </a:lnSpc>
              <a:buClr>
                <a:schemeClr val="dk1"/>
              </a:buClr>
              <a:buSzPts val="1100"/>
              <a:buFont typeface="+mj-lt"/>
              <a:buAutoNum type="arabicPeriod"/>
            </a:pPr>
            <a:r>
              <a:rPr lang="he-IL" sz="2000" b="1" dirty="0">
                <a:solidFill>
                  <a:srgbClr val="168182"/>
                </a:solidFill>
                <a:latin typeface="Assistant"/>
                <a:ea typeface="Assistant"/>
                <a:cs typeface="+mn-cs"/>
                <a:sym typeface="Assistant"/>
              </a:rPr>
              <a:t>מערכת החינוך הארצית מתקשה להתמודד עם הגידול המואץ בזכאים.</a:t>
            </a:r>
          </a:p>
          <a:p>
            <a:pPr marL="457200" lvl="0" indent="-457200" algn="just" rtl="1">
              <a:lnSpc>
                <a:spcPct val="150000"/>
              </a:lnSpc>
              <a:buClr>
                <a:schemeClr val="dk1"/>
              </a:buClr>
              <a:buSzPts val="1100"/>
              <a:buFont typeface="+mj-lt"/>
              <a:buAutoNum type="arabicPeriod"/>
            </a:pPr>
            <a:endParaRPr lang="he-IL" sz="2000" b="1" dirty="0">
              <a:solidFill>
                <a:srgbClr val="168182"/>
              </a:solidFill>
              <a:latin typeface="Assistant"/>
              <a:ea typeface="Assistant"/>
              <a:cs typeface="+mn-cs"/>
              <a:sym typeface="Assistant"/>
            </a:endParaRPr>
          </a:p>
          <a:p>
            <a:pPr marL="457200" lvl="0" indent="-457200" algn="just" rtl="1">
              <a:lnSpc>
                <a:spcPct val="150000"/>
              </a:lnSpc>
              <a:buClr>
                <a:schemeClr val="dk1"/>
              </a:buClr>
              <a:buSzPts val="1100"/>
              <a:buFont typeface="+mj-lt"/>
              <a:buAutoNum type="arabicPeriod"/>
            </a:pPr>
            <a:r>
              <a:rPr lang="he-IL" sz="2000" b="1" dirty="0">
                <a:solidFill>
                  <a:srgbClr val="FF0000"/>
                </a:solidFill>
                <a:latin typeface="Assistant"/>
                <a:ea typeface="Assistant"/>
                <a:cs typeface="+mn-cs"/>
                <a:sym typeface="Assistant"/>
              </a:rPr>
              <a:t>יישום המלצות הועדה הוקפא!</a:t>
            </a:r>
            <a:r>
              <a:rPr lang="he-IL" sz="2000" b="1" dirty="0">
                <a:solidFill>
                  <a:srgbClr val="168182"/>
                </a:solidFill>
                <a:latin typeface="Assistant"/>
                <a:ea typeface="Assistant"/>
                <a:cs typeface="+mn-cs"/>
                <a:sym typeface="Assistant"/>
              </a:rPr>
              <a:t> </a:t>
            </a:r>
            <a:endParaRPr sz="2000" b="1" dirty="0">
              <a:solidFill>
                <a:srgbClr val="168182"/>
              </a:solidFill>
              <a:latin typeface="Assistant"/>
              <a:ea typeface="Assistant"/>
              <a:cs typeface="+mn-cs"/>
              <a:sym typeface="Assistant"/>
            </a:endParaRPr>
          </a:p>
          <a:p>
            <a:pPr marL="342900" lvl="0" indent="-342900" algn="just" rtl="1">
              <a:lnSpc>
                <a:spcPct val="80000"/>
              </a:lnSpc>
              <a:spcBef>
                <a:spcPts val="0"/>
              </a:spcBef>
              <a:spcAft>
                <a:spcPts val="0"/>
              </a:spcAft>
              <a:buClr>
                <a:schemeClr val="dk1"/>
              </a:buClr>
              <a:buSzPts val="1100"/>
              <a:buFont typeface="Wingdings" panose="05000000000000000000" pitchFamily="2" charset="2"/>
              <a:buChar char="§"/>
            </a:pPr>
            <a:endParaRPr sz="2400" b="1" dirty="0">
              <a:solidFill>
                <a:srgbClr val="168182"/>
              </a:solidFill>
              <a:latin typeface="Assistant"/>
              <a:ea typeface="Assistant"/>
              <a:cs typeface="+mn-cs"/>
              <a:sym typeface="Assistant"/>
            </a:endParaRPr>
          </a:p>
          <a:p>
            <a:pPr marL="0" lvl="0" indent="0" algn="just" rtl="1">
              <a:lnSpc>
                <a:spcPct val="80000"/>
              </a:lnSpc>
              <a:spcBef>
                <a:spcPts val="0"/>
              </a:spcBef>
              <a:spcAft>
                <a:spcPts val="0"/>
              </a:spcAft>
              <a:buNone/>
            </a:pPr>
            <a:endParaRPr sz="3000" b="1" dirty="0">
              <a:solidFill>
                <a:srgbClr val="168182"/>
              </a:solidFill>
              <a:latin typeface="Assistant"/>
              <a:ea typeface="Assistant"/>
              <a:cs typeface="Assistant"/>
              <a:sym typeface="Assistant"/>
            </a:endParaRPr>
          </a:p>
        </p:txBody>
      </p:sp>
      <p:pic>
        <p:nvPicPr>
          <p:cNvPr id="336" name="Google Shape;336;p28">
            <a:extLst>
              <a:ext uri="{FF2B5EF4-FFF2-40B4-BE49-F238E27FC236}">
                <a16:creationId xmlns:a16="http://schemas.microsoft.com/office/drawing/2014/main" id="{A52AD247-CBAB-B40B-7618-5061F0096B17}"/>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001200" y="2126625"/>
            <a:ext cx="1638350" cy="1439951"/>
          </a:xfrm>
          <a:prstGeom prst="rect">
            <a:avLst/>
          </a:prstGeom>
          <a:noFill/>
          <a:ln>
            <a:noFill/>
          </a:ln>
        </p:spPr>
      </p:pic>
      <p:sp>
        <p:nvSpPr>
          <p:cNvPr id="338" name="Google Shape;338;p28">
            <a:extLst>
              <a:ext uri="{FF2B5EF4-FFF2-40B4-BE49-F238E27FC236}">
                <a16:creationId xmlns:a16="http://schemas.microsoft.com/office/drawing/2014/main" id="{0A4A6BAB-BFCF-6639-48FD-9D023C4737E1}"/>
              </a:ext>
            </a:extLst>
          </p:cNvPr>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DF698697-56E6-DA55-9664-83E895052E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spTree>
    <p:extLst>
      <p:ext uri="{BB962C8B-B14F-4D97-AF65-F5344CB8AC3E}">
        <p14:creationId xmlns:p14="http://schemas.microsoft.com/office/powerpoint/2010/main" val="33039463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9"/>
          <p:cNvPicPr preferRelativeResize="0"/>
          <p:nvPr/>
        </p:nvPicPr>
        <p:blipFill rotWithShape="1">
          <a:blip r:embed="rId3">
            <a:alphaModFix/>
          </a:blip>
          <a:srcRect t="-15951" b="43245"/>
          <a:stretch/>
        </p:blipFill>
        <p:spPr>
          <a:xfrm>
            <a:off x="-19050" y="0"/>
            <a:ext cx="12230101" cy="6858000"/>
          </a:xfrm>
          <a:prstGeom prst="rect">
            <a:avLst/>
          </a:prstGeom>
          <a:noFill/>
          <a:ln>
            <a:noFill/>
          </a:ln>
        </p:spPr>
      </p:pic>
      <p:sp>
        <p:nvSpPr>
          <p:cNvPr id="344" name="Google Shape;344;p29"/>
          <p:cNvSpPr/>
          <p:nvPr/>
        </p:nvSpPr>
        <p:spPr>
          <a:xfrm rot="10800000" flipH="1">
            <a:off x="-38100" y="1943100"/>
            <a:ext cx="12230100" cy="4991100"/>
          </a:xfrm>
          <a:prstGeom prst="rect">
            <a:avLst/>
          </a:prstGeom>
          <a:gradFill>
            <a:gsLst>
              <a:gs pos="0">
                <a:srgbClr val="FFFFFF">
                  <a:alpha val="0"/>
                  <a:alpha val="60759"/>
                </a:srgbClr>
              </a:gs>
              <a:gs pos="50000">
                <a:srgbClr val="000000">
                  <a:alpha val="60784"/>
                  <a:alpha val="60759"/>
                </a:srgbClr>
              </a:gs>
              <a:gs pos="100000">
                <a:schemeClr val="dk1">
                  <a:alpha val="60759"/>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1066800" y="-4283800"/>
            <a:ext cx="14287500" cy="8208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1428750" y="-4491725"/>
            <a:ext cx="15011400" cy="8623800"/>
          </a:xfrm>
          <a:prstGeom prst="ellipse">
            <a:avLst/>
          </a:prstGeom>
          <a:noFill/>
          <a:ln w="38100"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29"/>
          <p:cNvGrpSpPr/>
          <p:nvPr/>
        </p:nvGrpSpPr>
        <p:grpSpPr>
          <a:xfrm>
            <a:off x="-19050" y="6343500"/>
            <a:ext cx="12230100" cy="514500"/>
            <a:chOff x="-19050" y="6343500"/>
            <a:chExt cx="12230100" cy="514500"/>
          </a:xfrm>
        </p:grpSpPr>
        <p:sp>
          <p:nvSpPr>
            <p:cNvPr id="348" name="Google Shape;348;p29"/>
            <p:cNvSpPr/>
            <p:nvPr/>
          </p:nvSpPr>
          <p:spPr>
            <a:xfrm>
              <a:off x="-19050" y="6343500"/>
              <a:ext cx="12230100" cy="514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p29"/>
            <p:cNvPicPr preferRelativeResize="0"/>
            <p:nvPr/>
          </p:nvPicPr>
          <p:blipFill>
            <a:blip r:embed="rId4">
              <a:alphaModFix/>
            </a:blip>
            <a:stretch>
              <a:fillRect/>
            </a:stretch>
          </p:blipFill>
          <p:spPr>
            <a:xfrm>
              <a:off x="209575" y="6343650"/>
              <a:ext cx="1203625" cy="438150"/>
            </a:xfrm>
            <a:prstGeom prst="rect">
              <a:avLst/>
            </a:prstGeom>
            <a:noFill/>
            <a:ln>
              <a:noFill/>
            </a:ln>
          </p:spPr>
        </p:pic>
        <p:pic>
          <p:nvPicPr>
            <p:cNvPr id="350" name="Google Shape;350;p29"/>
            <p:cNvPicPr preferRelativeResize="0"/>
            <p:nvPr/>
          </p:nvPicPr>
          <p:blipFill rotWithShape="1">
            <a:blip r:embed="rId5">
              <a:alphaModFix/>
            </a:blip>
            <a:srcRect t="36387" b="36390"/>
            <a:stretch/>
          </p:blipFill>
          <p:spPr>
            <a:xfrm>
              <a:off x="9958937" y="6343500"/>
              <a:ext cx="1948136" cy="514498"/>
            </a:xfrm>
            <a:prstGeom prst="rect">
              <a:avLst/>
            </a:prstGeom>
            <a:noFill/>
            <a:ln>
              <a:noFill/>
            </a:ln>
          </p:spPr>
        </p:pic>
      </p:grpSp>
      <p:sp>
        <p:nvSpPr>
          <p:cNvPr id="351" name="Google Shape;351;p29"/>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6</a:t>
            </a:fld>
            <a:endParaRPr/>
          </a:p>
        </p:txBody>
      </p:sp>
      <p:sp>
        <p:nvSpPr>
          <p:cNvPr id="352" name="Google Shape;352;p29"/>
          <p:cNvSpPr txBox="1"/>
          <p:nvPr/>
        </p:nvSpPr>
        <p:spPr>
          <a:xfrm>
            <a:off x="2336850" y="887216"/>
            <a:ext cx="7518300" cy="1292631"/>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Clr>
                <a:schemeClr val="dk1"/>
              </a:buClr>
              <a:buSzPts val="1100"/>
              <a:buFont typeface="Arial"/>
              <a:buNone/>
            </a:pPr>
            <a:r>
              <a:rPr lang="he-IL" sz="4500" b="1" dirty="0">
                <a:solidFill>
                  <a:srgbClr val="168182"/>
                </a:solidFill>
                <a:latin typeface="Assistant"/>
                <a:ea typeface="Assistant"/>
                <a:cs typeface="Assistant"/>
                <a:sym typeface="Assistant"/>
              </a:rPr>
              <a:t>החינוך בראי החינוך המיוחד</a:t>
            </a:r>
            <a:endParaRPr sz="4500" b="1" dirty="0">
              <a:solidFill>
                <a:srgbClr val="168182"/>
              </a:solidFill>
              <a:latin typeface="Assistant"/>
              <a:ea typeface="Assistant"/>
              <a:cs typeface="Assistant"/>
              <a:sym typeface="Assistant"/>
            </a:endParaRPr>
          </a:p>
          <a:p>
            <a:pPr marL="0" lvl="0" indent="0" algn="ctr" rtl="1">
              <a:lnSpc>
                <a:spcPct val="80000"/>
              </a:lnSpc>
              <a:spcBef>
                <a:spcPts val="0"/>
              </a:spcBef>
              <a:spcAft>
                <a:spcPts val="0"/>
              </a:spcAft>
              <a:buNone/>
            </a:pPr>
            <a:endParaRPr sz="4500" dirty="0">
              <a:solidFill>
                <a:srgbClr val="168182"/>
              </a:solidFill>
              <a:latin typeface="Assistant ExtraBold"/>
              <a:ea typeface="Assistant ExtraBold"/>
              <a:cs typeface="Assistant ExtraBold"/>
              <a:sym typeface="Assistant ExtraBold"/>
            </a:endParaRPr>
          </a:p>
        </p:txBody>
      </p:sp>
      <p:cxnSp>
        <p:nvCxnSpPr>
          <p:cNvPr id="354" name="Google Shape;354;p29"/>
          <p:cNvCxnSpPr/>
          <p:nvPr/>
        </p:nvCxnSpPr>
        <p:spPr>
          <a:xfrm rot="10800000" flipH="1">
            <a:off x="6819900" y="8429850"/>
            <a:ext cx="3540000" cy="961800"/>
          </a:xfrm>
          <a:prstGeom prst="straightConnector1">
            <a:avLst/>
          </a:prstGeom>
          <a:noFill/>
          <a:ln w="38100" cap="flat" cmpd="sng">
            <a:solidFill>
              <a:srgbClr val="E5DD17"/>
            </a:solidFill>
            <a:prstDash val="solid"/>
            <a:round/>
            <a:headEnd type="triangle" w="med" len="med"/>
            <a:tailEnd type="triangle" w="med" len="med"/>
          </a:ln>
        </p:spPr>
      </p:cxnSp>
      <p:grpSp>
        <p:nvGrpSpPr>
          <p:cNvPr id="355" name="Google Shape;355;p29"/>
          <p:cNvGrpSpPr/>
          <p:nvPr/>
        </p:nvGrpSpPr>
        <p:grpSpPr>
          <a:xfrm>
            <a:off x="9350400" y="2305050"/>
            <a:ext cx="2476500" cy="2464166"/>
            <a:chOff x="9350400" y="3295650"/>
            <a:chExt cx="2476500" cy="2464166"/>
          </a:xfrm>
        </p:grpSpPr>
        <p:sp>
          <p:nvSpPr>
            <p:cNvPr id="356" name="Google Shape;356;p29"/>
            <p:cNvSpPr/>
            <p:nvPr/>
          </p:nvSpPr>
          <p:spPr>
            <a:xfrm>
              <a:off x="9855150" y="3295650"/>
              <a:ext cx="1467000" cy="1467000"/>
            </a:xfrm>
            <a:prstGeom prst="ellipse">
              <a:avLst/>
            </a:prstGeom>
            <a:solidFill>
              <a:srgbClr val="168182"/>
            </a:solidFill>
            <a:ln w="38100" cap="flat" cmpd="sng">
              <a:solidFill>
                <a:srgbClr val="E5DD17"/>
              </a:solidFill>
              <a:prstDash val="solid"/>
              <a:round/>
              <a:headEnd type="none" w="sm" len="sm"/>
              <a:tailEnd type="none" w="sm" len="sm"/>
            </a:ln>
            <a:effectLst>
              <a:outerShdw blurRad="300038" dist="95250" dir="13800000" algn="bl" rotWithShape="0">
                <a:srgbClr val="168182">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29"/>
            <p:cNvPicPr preferRelativeResize="0"/>
            <p:nvPr/>
          </p:nvPicPr>
          <p:blipFill>
            <a:blip r:embed="rId6">
              <a:alphaModFix/>
            </a:blip>
            <a:stretch>
              <a:fillRect/>
            </a:stretch>
          </p:blipFill>
          <p:spPr>
            <a:xfrm>
              <a:off x="10102875" y="3543375"/>
              <a:ext cx="971549" cy="971549"/>
            </a:xfrm>
            <a:prstGeom prst="rect">
              <a:avLst/>
            </a:prstGeom>
            <a:noFill/>
            <a:ln>
              <a:noFill/>
            </a:ln>
          </p:spPr>
        </p:pic>
        <p:sp>
          <p:nvSpPr>
            <p:cNvPr id="358" name="Google Shape;358;p29"/>
            <p:cNvSpPr txBox="1"/>
            <p:nvPr/>
          </p:nvSpPr>
          <p:spPr>
            <a:xfrm>
              <a:off x="9350400" y="4762650"/>
              <a:ext cx="2476500" cy="997166"/>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rgbClr val="E5DD17"/>
                  </a:solidFill>
                  <a:latin typeface="Assistant"/>
                  <a:ea typeface="Assistant"/>
                  <a:cs typeface="Assistant"/>
                  <a:sym typeface="Assistant"/>
                </a:rPr>
                <a:t>רקע</a:t>
              </a:r>
            </a:p>
            <a:p>
              <a:pPr marL="0" lvl="0" indent="0" algn="ctr" rtl="1">
                <a:lnSpc>
                  <a:spcPct val="80000"/>
                </a:lnSpc>
                <a:spcBef>
                  <a:spcPts val="0"/>
                </a:spcBef>
                <a:spcAft>
                  <a:spcPts val="0"/>
                </a:spcAft>
                <a:buNone/>
              </a:pPr>
              <a:r>
                <a:rPr lang="he-IL" sz="3300" b="1" dirty="0">
                  <a:solidFill>
                    <a:srgbClr val="E5DD17"/>
                  </a:solidFill>
                  <a:latin typeface="Assistant"/>
                  <a:ea typeface="Assistant"/>
                  <a:cs typeface="Assistant"/>
                  <a:sym typeface="Assistant"/>
                </a:rPr>
                <a:t>ונתונים</a:t>
              </a:r>
              <a:endParaRPr sz="3300" b="1" dirty="0">
                <a:solidFill>
                  <a:srgbClr val="E5DD17"/>
                </a:solidFill>
                <a:latin typeface="Assistant"/>
                <a:ea typeface="Assistant"/>
                <a:cs typeface="Assistant"/>
                <a:sym typeface="Assistant"/>
              </a:endParaRPr>
            </a:p>
          </p:txBody>
        </p:sp>
      </p:grpSp>
      <p:grpSp>
        <p:nvGrpSpPr>
          <p:cNvPr id="359" name="Google Shape;359;p29"/>
          <p:cNvGrpSpPr/>
          <p:nvPr/>
        </p:nvGrpSpPr>
        <p:grpSpPr>
          <a:xfrm>
            <a:off x="7102500" y="3099900"/>
            <a:ext cx="2476500" cy="2058000"/>
            <a:chOff x="7102500" y="3295650"/>
            <a:chExt cx="2476500" cy="2058000"/>
          </a:xfrm>
        </p:grpSpPr>
        <p:sp>
          <p:nvSpPr>
            <p:cNvPr id="360" name="Google Shape;360;p29"/>
            <p:cNvSpPr/>
            <p:nvPr/>
          </p:nvSpPr>
          <p:spPr>
            <a:xfrm>
              <a:off x="7608822" y="3295650"/>
              <a:ext cx="1467000" cy="1467000"/>
            </a:xfrm>
            <a:prstGeom prst="ellipse">
              <a:avLst/>
            </a:prstGeom>
            <a:solidFill>
              <a:srgbClr val="168182"/>
            </a:solidFill>
            <a:ln w="38100" cap="flat" cmpd="sng">
              <a:solidFill>
                <a:srgbClr val="E5DD17"/>
              </a:solidFill>
              <a:prstDash val="solid"/>
              <a:round/>
              <a:headEnd type="none" w="sm" len="sm"/>
              <a:tailEnd type="none" w="sm" len="sm"/>
            </a:ln>
            <a:effectLst>
              <a:outerShdw blurRad="300038" dist="95250" dir="13800000" algn="bl" rotWithShape="0">
                <a:srgbClr val="168182">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29"/>
            <p:cNvPicPr preferRelativeResize="0"/>
            <p:nvPr/>
          </p:nvPicPr>
          <p:blipFill>
            <a:blip r:embed="rId7">
              <a:alphaModFix/>
            </a:blip>
            <a:stretch>
              <a:fillRect/>
            </a:stretch>
          </p:blipFill>
          <p:spPr>
            <a:xfrm>
              <a:off x="7921650" y="3659417"/>
              <a:ext cx="841350" cy="739467"/>
            </a:xfrm>
            <a:prstGeom prst="rect">
              <a:avLst/>
            </a:prstGeom>
            <a:noFill/>
            <a:ln>
              <a:noFill/>
            </a:ln>
          </p:spPr>
        </p:pic>
        <p:sp>
          <p:nvSpPr>
            <p:cNvPr id="362" name="Google Shape;362;p29"/>
            <p:cNvSpPr txBox="1"/>
            <p:nvPr/>
          </p:nvSpPr>
          <p:spPr>
            <a:xfrm>
              <a:off x="7102500" y="4762650"/>
              <a:ext cx="2476500" cy="591000"/>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rgbClr val="E5DD17"/>
                  </a:solidFill>
                  <a:latin typeface="Assistant"/>
                  <a:ea typeface="Assistant"/>
                  <a:cs typeface="Assistant"/>
                  <a:sym typeface="Assistant"/>
                </a:rPr>
                <a:t>איתור</a:t>
              </a:r>
              <a:endParaRPr sz="3300" b="1" dirty="0">
                <a:solidFill>
                  <a:srgbClr val="E5DD17"/>
                </a:solidFill>
                <a:latin typeface="Assistant"/>
                <a:ea typeface="Assistant"/>
                <a:cs typeface="Assistant"/>
                <a:sym typeface="Assistant"/>
              </a:endParaRPr>
            </a:p>
          </p:txBody>
        </p:sp>
      </p:grpSp>
      <p:grpSp>
        <p:nvGrpSpPr>
          <p:cNvPr id="363" name="Google Shape;363;p29"/>
          <p:cNvGrpSpPr/>
          <p:nvPr/>
        </p:nvGrpSpPr>
        <p:grpSpPr>
          <a:xfrm>
            <a:off x="4929138" y="3342450"/>
            <a:ext cx="2476500" cy="2058000"/>
            <a:chOff x="4929138" y="3295650"/>
            <a:chExt cx="2476500" cy="2058000"/>
          </a:xfrm>
        </p:grpSpPr>
        <p:sp>
          <p:nvSpPr>
            <p:cNvPr id="364" name="Google Shape;364;p29"/>
            <p:cNvSpPr/>
            <p:nvPr/>
          </p:nvSpPr>
          <p:spPr>
            <a:xfrm>
              <a:off x="5362494" y="3295650"/>
              <a:ext cx="1467000" cy="1467000"/>
            </a:xfrm>
            <a:prstGeom prst="ellipse">
              <a:avLst/>
            </a:prstGeom>
            <a:solidFill>
              <a:srgbClr val="168182"/>
            </a:solidFill>
            <a:ln w="38100" cap="flat" cmpd="sng">
              <a:solidFill>
                <a:srgbClr val="E5DD17"/>
              </a:solidFill>
              <a:prstDash val="solid"/>
              <a:round/>
              <a:headEnd type="none" w="sm" len="sm"/>
              <a:tailEnd type="none" w="sm" len="sm"/>
            </a:ln>
            <a:effectLst>
              <a:outerShdw blurRad="300038" dist="104775" dir="14160000" algn="bl" rotWithShape="0">
                <a:srgbClr val="168182">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29"/>
            <p:cNvPicPr preferRelativeResize="0"/>
            <p:nvPr/>
          </p:nvPicPr>
          <p:blipFill>
            <a:blip r:embed="rId8">
              <a:alphaModFix/>
            </a:blip>
            <a:stretch>
              <a:fillRect/>
            </a:stretch>
          </p:blipFill>
          <p:spPr>
            <a:xfrm>
              <a:off x="5772100" y="3629050"/>
              <a:ext cx="647800" cy="647800"/>
            </a:xfrm>
            <a:prstGeom prst="rect">
              <a:avLst/>
            </a:prstGeom>
            <a:noFill/>
            <a:ln>
              <a:noFill/>
            </a:ln>
          </p:spPr>
        </p:pic>
        <p:sp>
          <p:nvSpPr>
            <p:cNvPr id="366" name="Google Shape;366;p29"/>
            <p:cNvSpPr txBox="1"/>
            <p:nvPr/>
          </p:nvSpPr>
          <p:spPr>
            <a:xfrm>
              <a:off x="4929138" y="4762650"/>
              <a:ext cx="2476500" cy="591000"/>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rgbClr val="E5DD17"/>
                  </a:solidFill>
                  <a:latin typeface="Assistant"/>
                  <a:ea typeface="Assistant"/>
                  <a:cs typeface="Assistant"/>
                  <a:sym typeface="Assistant"/>
                </a:rPr>
                <a:t>הורים</a:t>
              </a:r>
              <a:endParaRPr sz="3300" b="1" dirty="0">
                <a:solidFill>
                  <a:srgbClr val="E5DD17"/>
                </a:solidFill>
                <a:latin typeface="Assistant"/>
                <a:ea typeface="Assistant"/>
                <a:cs typeface="Assistant"/>
                <a:sym typeface="Assistant"/>
              </a:endParaRPr>
            </a:p>
          </p:txBody>
        </p:sp>
      </p:grpSp>
      <p:grpSp>
        <p:nvGrpSpPr>
          <p:cNvPr id="367" name="Google Shape;367;p29"/>
          <p:cNvGrpSpPr/>
          <p:nvPr/>
        </p:nvGrpSpPr>
        <p:grpSpPr>
          <a:xfrm>
            <a:off x="2612988" y="3099900"/>
            <a:ext cx="2476500" cy="2058000"/>
            <a:chOff x="2612988" y="3295650"/>
            <a:chExt cx="2476500" cy="2058000"/>
          </a:xfrm>
        </p:grpSpPr>
        <p:sp>
          <p:nvSpPr>
            <p:cNvPr id="368" name="Google Shape;368;p29"/>
            <p:cNvSpPr/>
            <p:nvPr/>
          </p:nvSpPr>
          <p:spPr>
            <a:xfrm>
              <a:off x="3116166" y="3295650"/>
              <a:ext cx="1467000" cy="1467000"/>
            </a:xfrm>
            <a:prstGeom prst="ellipse">
              <a:avLst/>
            </a:prstGeom>
            <a:solidFill>
              <a:srgbClr val="168182"/>
            </a:solidFill>
            <a:ln w="38100" cap="flat" cmpd="sng">
              <a:solidFill>
                <a:srgbClr val="E5DD17"/>
              </a:solidFill>
              <a:prstDash val="solid"/>
              <a:round/>
              <a:headEnd type="none" w="sm" len="sm"/>
              <a:tailEnd type="none" w="sm" len="sm"/>
            </a:ln>
            <a:effectLst>
              <a:outerShdw blurRad="271463" dist="95250" dir="13860000" algn="bl" rotWithShape="0">
                <a:srgbClr val="168182">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29"/>
            <p:cNvPicPr preferRelativeResize="0"/>
            <p:nvPr/>
          </p:nvPicPr>
          <p:blipFill>
            <a:blip r:embed="rId9">
              <a:alphaModFix/>
            </a:blip>
            <a:stretch>
              <a:fillRect/>
            </a:stretch>
          </p:blipFill>
          <p:spPr>
            <a:xfrm>
              <a:off x="3483825" y="3663298"/>
              <a:ext cx="731700" cy="731700"/>
            </a:xfrm>
            <a:prstGeom prst="rect">
              <a:avLst/>
            </a:prstGeom>
            <a:noFill/>
            <a:ln>
              <a:noFill/>
            </a:ln>
            <a:effectLst>
              <a:outerShdw blurRad="300038" dist="190500" dir="6180000" algn="bl" rotWithShape="0">
                <a:srgbClr val="168182">
                  <a:alpha val="32000"/>
                </a:srgbClr>
              </a:outerShdw>
            </a:effectLst>
          </p:spPr>
        </p:pic>
        <p:sp>
          <p:nvSpPr>
            <p:cNvPr id="370" name="Google Shape;370;p29"/>
            <p:cNvSpPr txBox="1"/>
            <p:nvPr/>
          </p:nvSpPr>
          <p:spPr>
            <a:xfrm>
              <a:off x="2612988" y="4762650"/>
              <a:ext cx="2476500" cy="591000"/>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rgbClr val="E5DD17"/>
                  </a:solidFill>
                  <a:latin typeface="Assistant"/>
                  <a:ea typeface="Assistant"/>
                  <a:cs typeface="Assistant"/>
                  <a:sym typeface="Assistant"/>
                </a:rPr>
                <a:t>מענים</a:t>
              </a:r>
              <a:endParaRPr sz="3300" b="1" dirty="0">
                <a:solidFill>
                  <a:srgbClr val="E5DD17"/>
                </a:solidFill>
                <a:latin typeface="Assistant"/>
                <a:ea typeface="Assistant"/>
                <a:cs typeface="Assistant"/>
                <a:sym typeface="Assistant"/>
              </a:endParaRPr>
            </a:p>
          </p:txBody>
        </p:sp>
      </p:grpSp>
      <p:grpSp>
        <p:nvGrpSpPr>
          <p:cNvPr id="371" name="Google Shape;371;p29"/>
          <p:cNvGrpSpPr/>
          <p:nvPr/>
        </p:nvGrpSpPr>
        <p:grpSpPr>
          <a:xfrm>
            <a:off x="365088" y="2305050"/>
            <a:ext cx="2476500" cy="2058000"/>
            <a:chOff x="365088" y="3295650"/>
            <a:chExt cx="2476500" cy="2058000"/>
          </a:xfrm>
        </p:grpSpPr>
        <p:sp>
          <p:nvSpPr>
            <p:cNvPr id="372" name="Google Shape;372;p29"/>
            <p:cNvSpPr/>
            <p:nvPr/>
          </p:nvSpPr>
          <p:spPr>
            <a:xfrm>
              <a:off x="869838" y="3295650"/>
              <a:ext cx="1467000" cy="1467000"/>
            </a:xfrm>
            <a:prstGeom prst="ellipse">
              <a:avLst/>
            </a:prstGeom>
            <a:solidFill>
              <a:srgbClr val="168182"/>
            </a:solidFill>
            <a:ln w="38100" cap="flat" cmpd="sng">
              <a:solidFill>
                <a:srgbClr val="E5DD17"/>
              </a:solidFill>
              <a:prstDash val="solid"/>
              <a:round/>
              <a:headEnd type="none" w="sm" len="sm"/>
              <a:tailEnd type="none" w="sm" len="sm"/>
            </a:ln>
            <a:effectLst>
              <a:outerShdw blurRad="314325" dist="133350" dir="14160000" algn="bl" rotWithShape="0">
                <a:srgbClr val="168182">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29"/>
            <p:cNvPicPr preferRelativeResize="0"/>
            <p:nvPr/>
          </p:nvPicPr>
          <p:blipFill>
            <a:blip r:embed="rId10">
              <a:alphaModFix/>
            </a:blip>
            <a:stretch>
              <a:fillRect/>
            </a:stretch>
          </p:blipFill>
          <p:spPr>
            <a:xfrm>
              <a:off x="1165725" y="3567450"/>
              <a:ext cx="923400" cy="923400"/>
            </a:xfrm>
            <a:prstGeom prst="rect">
              <a:avLst/>
            </a:prstGeom>
            <a:noFill/>
            <a:ln>
              <a:noFill/>
            </a:ln>
            <a:effectLst>
              <a:outerShdw blurRad="300038" dist="190500" dir="6180000" algn="bl" rotWithShape="0">
                <a:srgbClr val="168182">
                  <a:alpha val="32000"/>
                </a:srgbClr>
              </a:outerShdw>
            </a:effectLst>
          </p:spPr>
        </p:pic>
        <p:sp>
          <p:nvSpPr>
            <p:cNvPr id="374" name="Google Shape;374;p29"/>
            <p:cNvSpPr txBox="1"/>
            <p:nvPr/>
          </p:nvSpPr>
          <p:spPr>
            <a:xfrm>
              <a:off x="365088" y="4762650"/>
              <a:ext cx="2476500" cy="591000"/>
            </a:xfrm>
            <a:prstGeom prst="rect">
              <a:avLst/>
            </a:prstGeom>
            <a:noFill/>
            <a:ln>
              <a:noFill/>
            </a:ln>
          </p:spPr>
          <p:txBody>
            <a:bodyPr spcFirstLastPara="1" wrap="square" lIns="91425" tIns="91425" rIns="91425" bIns="91425" anchor="t" anchorCtr="0">
              <a:spAutoFit/>
            </a:bodyPr>
            <a:lstStyle/>
            <a:p>
              <a:pPr marL="0" lvl="0" indent="0" algn="ctr" rtl="1">
                <a:lnSpc>
                  <a:spcPct val="80000"/>
                </a:lnSpc>
                <a:spcBef>
                  <a:spcPts val="0"/>
                </a:spcBef>
                <a:spcAft>
                  <a:spcPts val="0"/>
                </a:spcAft>
                <a:buNone/>
              </a:pPr>
              <a:r>
                <a:rPr lang="he-IL" sz="3300" b="1" dirty="0">
                  <a:solidFill>
                    <a:srgbClr val="E5DD17"/>
                  </a:solidFill>
                  <a:latin typeface="Assistant"/>
                  <a:ea typeface="Assistant"/>
                  <a:cs typeface="Assistant"/>
                  <a:sym typeface="Assistant"/>
                </a:rPr>
                <a:t>מסגרות</a:t>
              </a:r>
              <a:endParaRPr sz="3300" b="1" dirty="0">
                <a:solidFill>
                  <a:srgbClr val="E5DD17"/>
                </a:solidFill>
                <a:latin typeface="Assistant"/>
                <a:ea typeface="Assistant"/>
                <a:cs typeface="Assistant"/>
                <a:sym typeface="Assistant"/>
              </a:endParaRPr>
            </a:p>
          </p:txBody>
        </p:sp>
      </p:grpSp>
      <p:sp>
        <p:nvSpPr>
          <p:cNvPr id="375" name="Google Shape;375;p29"/>
          <p:cNvSpPr/>
          <p:nvPr/>
        </p:nvSpPr>
        <p:spPr>
          <a:xfrm rot="-6362711">
            <a:off x="9438779" y="3543435"/>
            <a:ext cx="236618" cy="204928"/>
          </a:xfrm>
          <a:prstGeom prst="triangle">
            <a:avLst>
              <a:gd name="adj" fmla="val 50000"/>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9"/>
          <p:cNvSpPr/>
          <p:nvPr/>
        </p:nvSpPr>
        <p:spPr>
          <a:xfrm rot="-5815067">
            <a:off x="7101594" y="3986298"/>
            <a:ext cx="236623" cy="204846"/>
          </a:xfrm>
          <a:prstGeom prst="triangle">
            <a:avLst>
              <a:gd name="adj" fmla="val 50000"/>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9"/>
          <p:cNvSpPr/>
          <p:nvPr/>
        </p:nvSpPr>
        <p:spPr>
          <a:xfrm rot="-5404357">
            <a:off x="4796420" y="3975169"/>
            <a:ext cx="236700" cy="204600"/>
          </a:xfrm>
          <a:prstGeom prst="triangle">
            <a:avLst>
              <a:gd name="adj" fmla="val 50000"/>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9"/>
          <p:cNvSpPr/>
          <p:nvPr/>
        </p:nvSpPr>
        <p:spPr>
          <a:xfrm rot="-4496538">
            <a:off x="2500817" y="3543660"/>
            <a:ext cx="236728" cy="204495"/>
          </a:xfrm>
          <a:prstGeom prst="triangle">
            <a:avLst>
              <a:gd name="adj" fmla="val 50000"/>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3090004C-D5EC-3377-3BB0-787A8C950349}"/>
            </a:ext>
          </a:extLst>
        </p:cNvPr>
        <p:cNvGrpSpPr/>
        <p:nvPr/>
      </p:nvGrpSpPr>
      <p:grpSpPr>
        <a:xfrm>
          <a:off x="0" y="0"/>
          <a:ext cx="0" cy="0"/>
          <a:chOff x="0" y="0"/>
          <a:chExt cx="0" cy="0"/>
        </a:xfrm>
      </p:grpSpPr>
      <p:grpSp>
        <p:nvGrpSpPr>
          <p:cNvPr id="311" name="Google Shape;311;p28">
            <a:extLst>
              <a:ext uri="{FF2B5EF4-FFF2-40B4-BE49-F238E27FC236}">
                <a16:creationId xmlns:a16="http://schemas.microsoft.com/office/drawing/2014/main" id="{99DEE571-4F6A-EFB0-6F84-56A36016D291}"/>
              </a:ext>
            </a:extLst>
          </p:cNvPr>
          <p:cNvGrpSpPr/>
          <p:nvPr/>
        </p:nvGrpSpPr>
        <p:grpSpPr>
          <a:xfrm rot="10800000" flipH="1">
            <a:off x="9753649" y="376300"/>
            <a:ext cx="2491300" cy="6481700"/>
            <a:chOff x="7376749" y="-388100"/>
            <a:chExt cx="2491300" cy="6481700"/>
          </a:xfrm>
        </p:grpSpPr>
        <p:sp>
          <p:nvSpPr>
            <p:cNvPr id="312" name="Google Shape;312;p28">
              <a:extLst>
                <a:ext uri="{FF2B5EF4-FFF2-40B4-BE49-F238E27FC236}">
                  <a16:creationId xmlns:a16="http://schemas.microsoft.com/office/drawing/2014/main" id="{C272EDF3-EBFD-DE55-2A1B-27BE5ECF2493}"/>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extLst>
                <a:ext uri="{FF2B5EF4-FFF2-40B4-BE49-F238E27FC236}">
                  <a16:creationId xmlns:a16="http://schemas.microsoft.com/office/drawing/2014/main" id="{05DDC0E1-34B0-C8BF-6BFF-2BE2EEA97917}"/>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a:extLst>
                <a:ext uri="{FF2B5EF4-FFF2-40B4-BE49-F238E27FC236}">
                  <a16:creationId xmlns:a16="http://schemas.microsoft.com/office/drawing/2014/main" id="{55DB1CC3-CABB-A7B6-AA8E-7004060C992E}"/>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a:extLst>
                <a:ext uri="{FF2B5EF4-FFF2-40B4-BE49-F238E27FC236}">
                  <a16:creationId xmlns:a16="http://schemas.microsoft.com/office/drawing/2014/main" id="{67530AA2-EA9A-D3F4-6CA5-B0F6483C064B}"/>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a:extLst>
                <a:ext uri="{FF2B5EF4-FFF2-40B4-BE49-F238E27FC236}">
                  <a16:creationId xmlns:a16="http://schemas.microsoft.com/office/drawing/2014/main" id="{9E386D69-1B45-4690-FD78-6C79071B5BC7}"/>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a:extLst>
                <a:ext uri="{FF2B5EF4-FFF2-40B4-BE49-F238E27FC236}">
                  <a16:creationId xmlns:a16="http://schemas.microsoft.com/office/drawing/2014/main" id="{7484B2C9-0FA1-288A-35A7-F296C6C4CF43}"/>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a:extLst>
              <a:ext uri="{FF2B5EF4-FFF2-40B4-BE49-F238E27FC236}">
                <a16:creationId xmlns:a16="http://schemas.microsoft.com/office/drawing/2014/main" id="{DCC65DE4-FBD9-E44D-49EA-DAE8AC8D81EF}"/>
              </a:ext>
            </a:extLst>
          </p:cNvPr>
          <p:cNvGrpSpPr/>
          <p:nvPr/>
        </p:nvGrpSpPr>
        <p:grpSpPr>
          <a:xfrm>
            <a:off x="7376749" y="-388100"/>
            <a:ext cx="4453600" cy="6481700"/>
            <a:chOff x="7376749" y="-388100"/>
            <a:chExt cx="4453600" cy="6481700"/>
          </a:xfrm>
        </p:grpSpPr>
        <p:sp>
          <p:nvSpPr>
            <p:cNvPr id="319" name="Google Shape;319;p28">
              <a:extLst>
                <a:ext uri="{FF2B5EF4-FFF2-40B4-BE49-F238E27FC236}">
                  <a16:creationId xmlns:a16="http://schemas.microsoft.com/office/drawing/2014/main" id="{69DE19D4-E8BA-883F-C815-D984772FB65B}"/>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a:extLst>
                <a:ext uri="{FF2B5EF4-FFF2-40B4-BE49-F238E27FC236}">
                  <a16:creationId xmlns:a16="http://schemas.microsoft.com/office/drawing/2014/main" id="{7D245BEA-1767-A576-029B-E2113F9E58C0}"/>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a:extLst>
                <a:ext uri="{FF2B5EF4-FFF2-40B4-BE49-F238E27FC236}">
                  <a16:creationId xmlns:a16="http://schemas.microsoft.com/office/drawing/2014/main" id="{9F871B02-538F-1510-6F14-FB81A4A633F1}"/>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a:extLst>
                <a:ext uri="{FF2B5EF4-FFF2-40B4-BE49-F238E27FC236}">
                  <a16:creationId xmlns:a16="http://schemas.microsoft.com/office/drawing/2014/main" id="{6741989A-A00D-D56B-7351-DA303EF98CDA}"/>
                </a:ext>
              </a:extLst>
            </p:cNvPr>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a:extLst>
                <a:ext uri="{FF2B5EF4-FFF2-40B4-BE49-F238E27FC236}">
                  <a16:creationId xmlns:a16="http://schemas.microsoft.com/office/drawing/2014/main" id="{9EC31B44-2FC3-A55A-912B-9058F2883FE7}"/>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a:extLst>
                <a:ext uri="{FF2B5EF4-FFF2-40B4-BE49-F238E27FC236}">
                  <a16:creationId xmlns:a16="http://schemas.microsoft.com/office/drawing/2014/main" id="{10940134-6A9A-1A84-17EB-0C3F11F8C48B}"/>
                </a:ext>
              </a:extLst>
            </p:cNvPr>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a:extLst>
                <a:ext uri="{FF2B5EF4-FFF2-40B4-BE49-F238E27FC236}">
                  <a16:creationId xmlns:a16="http://schemas.microsoft.com/office/drawing/2014/main" id="{E69B8A88-BB98-3EFE-10FD-696E7D664049}"/>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a:extLst>
                <a:ext uri="{FF2B5EF4-FFF2-40B4-BE49-F238E27FC236}">
                  <a16:creationId xmlns:a16="http://schemas.microsoft.com/office/drawing/2014/main" id="{D1A7DF50-6CA4-4F9C-03FF-46C1BFA1CFC7}"/>
                </a:ext>
              </a:extLst>
            </p:cNvPr>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a:extLst>
                <a:ext uri="{FF2B5EF4-FFF2-40B4-BE49-F238E27FC236}">
                  <a16:creationId xmlns:a16="http://schemas.microsoft.com/office/drawing/2014/main" id="{250ED928-79B4-95E4-125C-36D8FFF5DE9E}"/>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a:extLst>
              <a:ext uri="{FF2B5EF4-FFF2-40B4-BE49-F238E27FC236}">
                <a16:creationId xmlns:a16="http://schemas.microsoft.com/office/drawing/2014/main" id="{56EA0777-4694-9D79-BCA5-74310AB28536}"/>
              </a:ext>
            </a:extLst>
          </p:cNvPr>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7</a:t>
            </a:fld>
            <a:endParaRPr/>
          </a:p>
        </p:txBody>
      </p:sp>
      <p:pic>
        <p:nvPicPr>
          <p:cNvPr id="333" name="Google Shape;333;p28">
            <a:extLst>
              <a:ext uri="{FF2B5EF4-FFF2-40B4-BE49-F238E27FC236}">
                <a16:creationId xmlns:a16="http://schemas.microsoft.com/office/drawing/2014/main" id="{81AE1D1E-0F7F-7F26-62F7-2F7BD07BEA43}"/>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a:extLst>
              <a:ext uri="{FF2B5EF4-FFF2-40B4-BE49-F238E27FC236}">
                <a16:creationId xmlns:a16="http://schemas.microsoft.com/office/drawing/2014/main" id="{B814DB32-1CE4-8D30-53F1-03DC502907C0}"/>
              </a:ext>
            </a:extLst>
          </p:cNvPr>
          <p:cNvSpPr txBox="1"/>
          <p:nvPr/>
        </p:nvSpPr>
        <p:spPr>
          <a:xfrm>
            <a:off x="9601575" y="3533922"/>
            <a:ext cx="2530465" cy="738633"/>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3600" dirty="0">
                <a:solidFill>
                  <a:srgbClr val="E5DD17"/>
                </a:solidFill>
                <a:latin typeface="Assistant ExtraBold"/>
                <a:ea typeface="Assistant ExtraBold"/>
                <a:cs typeface="Assistant ExtraBold"/>
                <a:sym typeface="Assistant ExtraBold"/>
              </a:rPr>
              <a:t>רקע ונתונים</a:t>
            </a:r>
            <a:endParaRPr sz="3600" dirty="0">
              <a:solidFill>
                <a:srgbClr val="E5DD17"/>
              </a:solidFill>
              <a:latin typeface="Assistant ExtraBold"/>
              <a:ea typeface="Assistant ExtraBold"/>
              <a:cs typeface="Assistant ExtraBold"/>
              <a:sym typeface="Assistant ExtraBold"/>
            </a:endParaRPr>
          </a:p>
        </p:txBody>
      </p:sp>
      <p:sp>
        <p:nvSpPr>
          <p:cNvPr id="335" name="Google Shape;335;p28">
            <a:extLst>
              <a:ext uri="{FF2B5EF4-FFF2-40B4-BE49-F238E27FC236}">
                <a16:creationId xmlns:a16="http://schemas.microsoft.com/office/drawing/2014/main" id="{0C63F8CF-7AB8-B6C3-6343-D0AAC29DF3AE}"/>
              </a:ext>
            </a:extLst>
          </p:cNvPr>
          <p:cNvSpPr txBox="1"/>
          <p:nvPr/>
        </p:nvSpPr>
        <p:spPr>
          <a:xfrm>
            <a:off x="233635" y="0"/>
            <a:ext cx="7443141" cy="6278612"/>
          </a:xfrm>
          <a:prstGeom prst="rect">
            <a:avLst/>
          </a:prstGeom>
          <a:noFill/>
          <a:ln>
            <a:noFill/>
          </a:ln>
        </p:spPr>
        <p:txBody>
          <a:bodyPr spcFirstLastPara="1" wrap="square" lIns="91425" tIns="91425" rIns="91425" bIns="91425" anchor="t" anchorCtr="0">
            <a:spAutoFit/>
          </a:bodyPr>
          <a:lstStyle/>
          <a:p>
            <a:pPr marL="285750" lvl="0" indent="-285750" algn="r" rtl="1">
              <a:lnSpc>
                <a:spcPct val="150000"/>
              </a:lnSpc>
              <a:buFont typeface="Arial" panose="020B0604020202020204" pitchFamily="34" charset="0"/>
              <a:buChar char="•"/>
            </a:pPr>
            <a:r>
              <a:rPr lang="he-IL" sz="2400" b="1" dirty="0"/>
              <a:t>עליה משמעותית באבחנות נפשיות ותקשורתיות</a:t>
            </a: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תלמידי כפר סבא במערכת החינוך: כ- 22,000</a:t>
            </a: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ועדות זכאות ואפיון לקראת תשפ"ו: 1,351 (לא סופי)</a:t>
            </a:r>
            <a:endParaRPr lang="en-US" altLang="he-IL" sz="2400" dirty="0">
              <a:solidFill>
                <a:schemeClr val="tx1"/>
              </a:solidFill>
            </a:endParaRP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זכאים לסלים אישיים: 1,457</a:t>
            </a:r>
            <a:endParaRPr lang="en-US" altLang="he-IL" sz="2400" dirty="0">
              <a:solidFill>
                <a:schemeClr val="tx1"/>
              </a:solidFill>
            </a:endParaRP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גני חינוך מיוחד: 34  </a:t>
            </a:r>
            <a:r>
              <a:rPr lang="he-IL" altLang="he-IL" sz="1800" dirty="0">
                <a:solidFill>
                  <a:schemeClr val="tx1"/>
                </a:solidFill>
                <a:latin typeface="Calibri" panose="020F0502020204030204" pitchFamily="34" charset="0"/>
                <a:ea typeface="Calibri" panose="020F0502020204030204" pitchFamily="34" charset="0"/>
                <a:cs typeface="Arial" panose="020B0604020202020204" pitchFamily="34" charset="0"/>
              </a:rPr>
              <a:t>(19 תקשורתי, 1 שיקומי, 1 לקוי שמיעה)</a:t>
            </a: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 </a:t>
            </a: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תלמידים בגני חינוך מיוחד: 311</a:t>
            </a:r>
            <a:endParaRPr lang="en-US" altLang="he-IL" sz="2400" dirty="0">
              <a:solidFill>
                <a:schemeClr val="tx1"/>
              </a:solidFill>
            </a:endParaRP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כיתות חינוך מיוחד:  84  </a:t>
            </a: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תלמידים בכיתות חינוך מיוחד: 839</a:t>
            </a: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מספר תלמידים בבי"ס כוללניים: 304</a:t>
            </a:r>
          </a:p>
          <a:p>
            <a:pPr marL="285750" lvl="0" indent="-285750" algn="r" rtl="1" eaLnBrk="0" fontAlgn="base" hangingPunct="0">
              <a:lnSpc>
                <a:spcPct val="150000"/>
              </a:lnSpc>
              <a:spcBef>
                <a:spcPct val="0"/>
              </a:spcBef>
              <a:spcAft>
                <a:spcPct val="0"/>
              </a:spcAft>
              <a:buClrTx/>
              <a:buFont typeface="Arial" panose="020B0604020202020204" pitchFamily="34" charset="0"/>
              <a:buChar char="•"/>
            </a:pPr>
            <a:r>
              <a:rPr lang="he-IL" altLang="he-IL" sz="2400" dirty="0">
                <a:solidFill>
                  <a:schemeClr val="tx1"/>
                </a:solidFill>
                <a:latin typeface="Calibri" panose="020F0502020204030204" pitchFamily="34" charset="0"/>
                <a:ea typeface="Calibri" panose="020F0502020204030204" pitchFamily="34" charset="0"/>
                <a:cs typeface="Arial" panose="020B0604020202020204" pitchFamily="34" charset="0"/>
              </a:rPr>
              <a:t>תלמיד כפר סבא הלומדים מחוץ לעיר: 261</a:t>
            </a:r>
          </a:p>
          <a:p>
            <a:pPr lvl="0" algn="r" rtl="1" eaLnBrk="0" fontAlgn="base" hangingPunct="0">
              <a:lnSpc>
                <a:spcPct val="150000"/>
              </a:lnSpc>
              <a:spcBef>
                <a:spcPct val="0"/>
              </a:spcBef>
              <a:spcAft>
                <a:spcPct val="0"/>
              </a:spcAft>
              <a:buClrTx/>
            </a:pPr>
            <a:r>
              <a:rPr lang="he-IL" sz="2400" b="1" dirty="0">
                <a:solidFill>
                  <a:schemeClr val="tx1"/>
                </a:solidFill>
                <a:latin typeface="Calibri" panose="020F0502020204030204" pitchFamily="34" charset="0"/>
                <a:ea typeface="Calibri" panose="020F0502020204030204" pitchFamily="34" charset="0"/>
                <a:cs typeface="Arial" panose="020B0604020202020204" pitchFamily="34" charset="0"/>
              </a:rPr>
              <a:t>                   </a:t>
            </a:r>
            <a:r>
              <a:rPr lang="he-IL" sz="2400" b="1" dirty="0">
                <a:solidFill>
                  <a:srgbClr val="FF0000"/>
                </a:solidFill>
                <a:latin typeface="Calibri" panose="020F0502020204030204" pitchFamily="34" charset="0"/>
                <a:ea typeface="Calibri" panose="020F0502020204030204" pitchFamily="34" charset="0"/>
                <a:cs typeface="Arial" panose="020B0604020202020204" pitchFamily="34" charset="0"/>
              </a:rPr>
              <a:t>סה"כ: 3,172  תלמידים</a:t>
            </a:r>
          </a:p>
        </p:txBody>
      </p:sp>
      <p:sp>
        <p:nvSpPr>
          <p:cNvPr id="338" name="Google Shape;338;p28">
            <a:extLst>
              <a:ext uri="{FF2B5EF4-FFF2-40B4-BE49-F238E27FC236}">
                <a16:creationId xmlns:a16="http://schemas.microsoft.com/office/drawing/2014/main" id="{F6623A02-FE69-A248-D5B8-96DF8F0F7866}"/>
              </a:ext>
            </a:extLst>
          </p:cNvPr>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417A7643-F99E-A6E1-C17E-1EAC2BE52B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pic>
        <p:nvPicPr>
          <p:cNvPr id="1027" name="Picture 3" descr="lovepik_401877614 גרפיקה_תמונה חינם מגמת חץ נתונים">
            <a:extLst>
              <a:ext uri="{FF2B5EF4-FFF2-40B4-BE49-F238E27FC236}">
                <a16:creationId xmlns:a16="http://schemas.microsoft.com/office/drawing/2014/main" id="{421C3E39-37B1-D65D-1112-DB04FEF57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158" y="2354639"/>
            <a:ext cx="1489484" cy="9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367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0262ED1F-1872-D1B1-849F-9E9BBD4F719C}"/>
            </a:ext>
          </a:extLst>
        </p:cNvPr>
        <p:cNvGrpSpPr/>
        <p:nvPr/>
      </p:nvGrpSpPr>
      <p:grpSpPr>
        <a:xfrm>
          <a:off x="0" y="0"/>
          <a:ext cx="0" cy="0"/>
          <a:chOff x="0" y="0"/>
          <a:chExt cx="0" cy="0"/>
        </a:xfrm>
      </p:grpSpPr>
      <p:grpSp>
        <p:nvGrpSpPr>
          <p:cNvPr id="311" name="Google Shape;311;p28">
            <a:extLst>
              <a:ext uri="{FF2B5EF4-FFF2-40B4-BE49-F238E27FC236}">
                <a16:creationId xmlns:a16="http://schemas.microsoft.com/office/drawing/2014/main" id="{6F6A73C9-32C8-1C58-D628-E1686B8B9FBA}"/>
              </a:ext>
            </a:extLst>
          </p:cNvPr>
          <p:cNvGrpSpPr/>
          <p:nvPr/>
        </p:nvGrpSpPr>
        <p:grpSpPr>
          <a:xfrm rot="10800000" flipH="1">
            <a:off x="9753649" y="376300"/>
            <a:ext cx="2491300" cy="6481700"/>
            <a:chOff x="7376749" y="-388100"/>
            <a:chExt cx="2491300" cy="6481700"/>
          </a:xfrm>
        </p:grpSpPr>
        <p:sp>
          <p:nvSpPr>
            <p:cNvPr id="312" name="Google Shape;312;p28">
              <a:extLst>
                <a:ext uri="{FF2B5EF4-FFF2-40B4-BE49-F238E27FC236}">
                  <a16:creationId xmlns:a16="http://schemas.microsoft.com/office/drawing/2014/main" id="{CEE63084-5912-C061-016D-7B9D0AFDED66}"/>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a:extLst>
                <a:ext uri="{FF2B5EF4-FFF2-40B4-BE49-F238E27FC236}">
                  <a16:creationId xmlns:a16="http://schemas.microsoft.com/office/drawing/2014/main" id="{014524F3-1F7C-64DD-C707-DB36DBA53162}"/>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a:extLst>
                <a:ext uri="{FF2B5EF4-FFF2-40B4-BE49-F238E27FC236}">
                  <a16:creationId xmlns:a16="http://schemas.microsoft.com/office/drawing/2014/main" id="{A061F69B-60E6-91FB-1337-D0D01E4CE8A0}"/>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a:extLst>
                <a:ext uri="{FF2B5EF4-FFF2-40B4-BE49-F238E27FC236}">
                  <a16:creationId xmlns:a16="http://schemas.microsoft.com/office/drawing/2014/main" id="{148901E6-F1CA-1635-8775-6DAD152B05DF}"/>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a:extLst>
                <a:ext uri="{FF2B5EF4-FFF2-40B4-BE49-F238E27FC236}">
                  <a16:creationId xmlns:a16="http://schemas.microsoft.com/office/drawing/2014/main" id="{77E288C7-99A4-C6F7-9CF5-B9DF2662250F}"/>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a:extLst>
                <a:ext uri="{FF2B5EF4-FFF2-40B4-BE49-F238E27FC236}">
                  <a16:creationId xmlns:a16="http://schemas.microsoft.com/office/drawing/2014/main" id="{A5F81923-38D1-E48B-C1DC-C303D6F47520}"/>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8">
            <a:extLst>
              <a:ext uri="{FF2B5EF4-FFF2-40B4-BE49-F238E27FC236}">
                <a16:creationId xmlns:a16="http://schemas.microsoft.com/office/drawing/2014/main" id="{182FE9E3-5220-3B41-34D6-06A5CD56600D}"/>
              </a:ext>
            </a:extLst>
          </p:cNvPr>
          <p:cNvGrpSpPr/>
          <p:nvPr/>
        </p:nvGrpSpPr>
        <p:grpSpPr>
          <a:xfrm>
            <a:off x="7376749" y="-388100"/>
            <a:ext cx="4453600" cy="6481700"/>
            <a:chOff x="7376749" y="-388100"/>
            <a:chExt cx="4453600" cy="6481700"/>
          </a:xfrm>
        </p:grpSpPr>
        <p:sp>
          <p:nvSpPr>
            <p:cNvPr id="319" name="Google Shape;319;p28">
              <a:extLst>
                <a:ext uri="{FF2B5EF4-FFF2-40B4-BE49-F238E27FC236}">
                  <a16:creationId xmlns:a16="http://schemas.microsoft.com/office/drawing/2014/main" id="{2281325E-3E88-AECB-D839-884E5D74935B}"/>
                </a:ext>
              </a:extLst>
            </p:cNvPr>
            <p:cNvSpPr/>
            <p:nvPr/>
          </p:nvSpPr>
          <p:spPr>
            <a:xfrm>
              <a:off x="9026549" y="140435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a:extLst>
                <a:ext uri="{FF2B5EF4-FFF2-40B4-BE49-F238E27FC236}">
                  <a16:creationId xmlns:a16="http://schemas.microsoft.com/office/drawing/2014/main" id="{175E4501-79B7-7E48-A975-12B9D0B0108D}"/>
                </a:ext>
              </a:extLst>
            </p:cNvPr>
            <p:cNvSpPr/>
            <p:nvPr/>
          </p:nvSpPr>
          <p:spPr>
            <a:xfrm>
              <a:off x="8027908" y="481850"/>
              <a:ext cx="514800" cy="5145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a:extLst>
                <a:ext uri="{FF2B5EF4-FFF2-40B4-BE49-F238E27FC236}">
                  <a16:creationId xmlns:a16="http://schemas.microsoft.com/office/drawing/2014/main" id="{8C327106-FFEF-1676-2B25-85BC7E0E4F46}"/>
                </a:ext>
              </a:extLst>
            </p:cNvPr>
            <p:cNvSpPr/>
            <p:nvPr/>
          </p:nvSpPr>
          <p:spPr>
            <a:xfrm>
              <a:off x="9505749" y="481850"/>
              <a:ext cx="209700" cy="2097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8">
              <a:extLst>
                <a:ext uri="{FF2B5EF4-FFF2-40B4-BE49-F238E27FC236}">
                  <a16:creationId xmlns:a16="http://schemas.microsoft.com/office/drawing/2014/main" id="{EC149F9A-083F-C3BD-B8B2-BC9A321CB7F2}"/>
                </a:ext>
              </a:extLst>
            </p:cNvPr>
            <p:cNvSpPr/>
            <p:nvPr/>
          </p:nvSpPr>
          <p:spPr>
            <a:xfrm>
              <a:off x="10738900" y="959680"/>
              <a:ext cx="520800" cy="5205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8">
              <a:extLst>
                <a:ext uri="{FF2B5EF4-FFF2-40B4-BE49-F238E27FC236}">
                  <a16:creationId xmlns:a16="http://schemas.microsoft.com/office/drawing/2014/main" id="{144E5E30-81A4-A7B8-23CD-E0E2C6369CAB}"/>
                </a:ext>
              </a:extLst>
            </p:cNvPr>
            <p:cNvSpPr/>
            <p:nvPr/>
          </p:nvSpPr>
          <p:spPr>
            <a:xfrm>
              <a:off x="7818199" y="1007300"/>
              <a:ext cx="209700" cy="209700"/>
            </a:xfrm>
            <a:prstGeom prst="ellipse">
              <a:avLst/>
            </a:prstGeom>
            <a:solidFill>
              <a:srgbClr val="E5D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a:extLst>
                <a:ext uri="{FF2B5EF4-FFF2-40B4-BE49-F238E27FC236}">
                  <a16:creationId xmlns:a16="http://schemas.microsoft.com/office/drawing/2014/main" id="{2F572E6E-5F21-EDCC-4E64-3DCACBC07A6C}"/>
                </a:ext>
              </a:extLst>
            </p:cNvPr>
            <p:cNvSpPr/>
            <p:nvPr/>
          </p:nvSpPr>
          <p:spPr>
            <a:xfrm>
              <a:off x="10352008" y="-201250"/>
              <a:ext cx="514800" cy="5145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a:extLst>
                <a:ext uri="{FF2B5EF4-FFF2-40B4-BE49-F238E27FC236}">
                  <a16:creationId xmlns:a16="http://schemas.microsoft.com/office/drawing/2014/main" id="{31D97DE1-39C7-61A6-E9F2-9822B98A44A4}"/>
                </a:ext>
              </a:extLst>
            </p:cNvPr>
            <p:cNvSpPr/>
            <p:nvPr/>
          </p:nvSpPr>
          <p:spPr>
            <a:xfrm>
              <a:off x="7376749" y="-3881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a:extLst>
                <a:ext uri="{FF2B5EF4-FFF2-40B4-BE49-F238E27FC236}">
                  <a16:creationId xmlns:a16="http://schemas.microsoft.com/office/drawing/2014/main" id="{EBD5BD2D-EE11-894C-2D5E-445B6CF5BE57}"/>
                </a:ext>
              </a:extLst>
            </p:cNvPr>
            <p:cNvSpPr/>
            <p:nvPr/>
          </p:nvSpPr>
          <p:spPr>
            <a:xfrm>
              <a:off x="11620649" y="5440500"/>
              <a:ext cx="209700" cy="209700"/>
            </a:xfrm>
            <a:prstGeom prst="ellipse">
              <a:avLst/>
            </a:prstGeom>
            <a:solidFill>
              <a:srgbClr val="F8A7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a:extLst>
                <a:ext uri="{FF2B5EF4-FFF2-40B4-BE49-F238E27FC236}">
                  <a16:creationId xmlns:a16="http://schemas.microsoft.com/office/drawing/2014/main" id="{8B403A2B-38FC-183F-4F69-9DE80E52455F}"/>
                </a:ext>
              </a:extLst>
            </p:cNvPr>
            <p:cNvSpPr/>
            <p:nvPr/>
          </p:nvSpPr>
          <p:spPr>
            <a:xfrm>
              <a:off x="9026549" y="5252400"/>
              <a:ext cx="841500" cy="841200"/>
            </a:xfrm>
            <a:prstGeom prst="ellipse">
              <a:avLst/>
            </a:prstGeom>
            <a:solidFill>
              <a:srgbClr val="1681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8">
            <a:extLst>
              <a:ext uri="{FF2B5EF4-FFF2-40B4-BE49-F238E27FC236}">
                <a16:creationId xmlns:a16="http://schemas.microsoft.com/office/drawing/2014/main" id="{830B56BE-FC69-A9F7-B7E7-7EC229CCEB5E}"/>
              </a:ext>
            </a:extLst>
          </p:cNvPr>
          <p:cNvSpPr txBox="1">
            <a:spLocks noGrp="1"/>
          </p:cNvSpPr>
          <p:nvPr>
            <p:ph type="sldNum" idx="12"/>
          </p:nvPr>
        </p:nvSpPr>
        <p:spPr>
          <a:xfrm>
            <a:off x="11460310" y="633329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iw"/>
              <a:t>8</a:t>
            </a:fld>
            <a:endParaRPr/>
          </a:p>
        </p:txBody>
      </p:sp>
      <p:pic>
        <p:nvPicPr>
          <p:cNvPr id="333" name="Google Shape;333;p28">
            <a:extLst>
              <a:ext uri="{FF2B5EF4-FFF2-40B4-BE49-F238E27FC236}">
                <a16:creationId xmlns:a16="http://schemas.microsoft.com/office/drawing/2014/main" id="{97F0A834-49D5-07F5-5471-E290C6244D08}"/>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896400" y="1404350"/>
            <a:ext cx="3848051" cy="3848051"/>
          </a:xfrm>
          <a:prstGeom prst="rect">
            <a:avLst/>
          </a:prstGeom>
          <a:noFill/>
          <a:ln>
            <a:noFill/>
          </a:ln>
          <a:effectLst>
            <a:outerShdw blurRad="371475" dist="219075" dir="7800000" algn="bl" rotWithShape="0">
              <a:srgbClr val="168182">
                <a:alpha val="35000"/>
              </a:srgbClr>
            </a:outerShdw>
          </a:effectLst>
        </p:spPr>
      </p:pic>
      <p:sp>
        <p:nvSpPr>
          <p:cNvPr id="334" name="Google Shape;334;p28">
            <a:extLst>
              <a:ext uri="{FF2B5EF4-FFF2-40B4-BE49-F238E27FC236}">
                <a16:creationId xmlns:a16="http://schemas.microsoft.com/office/drawing/2014/main" id="{DE2902C4-AE08-04A1-7B89-F4EB492262BD}"/>
              </a:ext>
            </a:extLst>
          </p:cNvPr>
          <p:cNvSpPr txBox="1"/>
          <p:nvPr/>
        </p:nvSpPr>
        <p:spPr>
          <a:xfrm>
            <a:off x="9601575" y="3533922"/>
            <a:ext cx="2530465" cy="738633"/>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3600" dirty="0">
                <a:solidFill>
                  <a:srgbClr val="E5DD17"/>
                </a:solidFill>
                <a:latin typeface="Assistant ExtraBold"/>
                <a:ea typeface="Assistant ExtraBold"/>
                <a:cs typeface="Assistant ExtraBold"/>
                <a:sym typeface="Assistant ExtraBold"/>
              </a:rPr>
              <a:t>רקע ונתונים</a:t>
            </a:r>
            <a:endParaRPr sz="3600" dirty="0">
              <a:solidFill>
                <a:srgbClr val="E5DD17"/>
              </a:solidFill>
              <a:latin typeface="Assistant ExtraBold"/>
              <a:ea typeface="Assistant ExtraBold"/>
              <a:cs typeface="Assistant ExtraBold"/>
              <a:sym typeface="Assistant ExtraBold"/>
            </a:endParaRPr>
          </a:p>
        </p:txBody>
      </p:sp>
      <p:sp>
        <p:nvSpPr>
          <p:cNvPr id="338" name="Google Shape;338;p28">
            <a:extLst>
              <a:ext uri="{FF2B5EF4-FFF2-40B4-BE49-F238E27FC236}">
                <a16:creationId xmlns:a16="http://schemas.microsoft.com/office/drawing/2014/main" id="{FF17C896-F6C5-8966-AC2C-0D3BC76546BF}"/>
              </a:ext>
            </a:extLst>
          </p:cNvPr>
          <p:cNvSpPr/>
          <p:nvPr/>
        </p:nvSpPr>
        <p:spPr>
          <a:xfrm>
            <a:off x="9201175" y="1709125"/>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תמונה 2" descr="תמונה שמכילה גופן, גרפיקה, טקסט, עיצוב גרפי&#10;&#10;התיאור נוצר באופן אוטומטי">
            <a:extLst>
              <a:ext uri="{FF2B5EF4-FFF2-40B4-BE49-F238E27FC236}">
                <a16:creationId xmlns:a16="http://schemas.microsoft.com/office/drawing/2014/main" id="{31851342-087E-E967-F4FD-6D87163CEF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426" y="5681345"/>
            <a:ext cx="1931670" cy="613410"/>
          </a:xfrm>
          <a:prstGeom prst="rect">
            <a:avLst/>
          </a:prstGeom>
        </p:spPr>
      </p:pic>
      <p:graphicFrame>
        <p:nvGraphicFramePr>
          <p:cNvPr id="6" name="טבלה 5">
            <a:extLst>
              <a:ext uri="{FF2B5EF4-FFF2-40B4-BE49-F238E27FC236}">
                <a16:creationId xmlns:a16="http://schemas.microsoft.com/office/drawing/2014/main" id="{80EA534D-AC22-0D9A-7629-0A1A0464D563}"/>
              </a:ext>
            </a:extLst>
          </p:cNvPr>
          <p:cNvGraphicFramePr>
            <a:graphicFrameLocks noGrp="1"/>
          </p:cNvGraphicFramePr>
          <p:nvPr>
            <p:extLst>
              <p:ext uri="{D42A27DB-BD31-4B8C-83A1-F6EECF244321}">
                <p14:modId xmlns:p14="http://schemas.microsoft.com/office/powerpoint/2010/main" val="2147153759"/>
              </p:ext>
            </p:extLst>
          </p:nvPr>
        </p:nvGraphicFramePr>
        <p:xfrm>
          <a:off x="631869" y="1440123"/>
          <a:ext cx="7614206" cy="3843924"/>
        </p:xfrm>
        <a:graphic>
          <a:graphicData uri="http://schemas.openxmlformats.org/drawingml/2006/table">
            <a:tbl>
              <a:tblPr rtl="1" firstRow="1" firstCol="1" bandRow="1">
                <a:tableStyleId>{7DF18680-E054-41AD-8BC1-D1AEF772440D}</a:tableStyleId>
              </a:tblPr>
              <a:tblGrid>
                <a:gridCol w="1936164">
                  <a:extLst>
                    <a:ext uri="{9D8B030D-6E8A-4147-A177-3AD203B41FA5}">
                      <a16:colId xmlns:a16="http://schemas.microsoft.com/office/drawing/2014/main" val="2176270703"/>
                    </a:ext>
                  </a:extLst>
                </a:gridCol>
                <a:gridCol w="1930803">
                  <a:extLst>
                    <a:ext uri="{9D8B030D-6E8A-4147-A177-3AD203B41FA5}">
                      <a16:colId xmlns:a16="http://schemas.microsoft.com/office/drawing/2014/main" val="3739656010"/>
                    </a:ext>
                  </a:extLst>
                </a:gridCol>
                <a:gridCol w="1944205">
                  <a:extLst>
                    <a:ext uri="{9D8B030D-6E8A-4147-A177-3AD203B41FA5}">
                      <a16:colId xmlns:a16="http://schemas.microsoft.com/office/drawing/2014/main" val="283967399"/>
                    </a:ext>
                  </a:extLst>
                </a:gridCol>
                <a:gridCol w="1803034">
                  <a:extLst>
                    <a:ext uri="{9D8B030D-6E8A-4147-A177-3AD203B41FA5}">
                      <a16:colId xmlns:a16="http://schemas.microsoft.com/office/drawing/2014/main" val="1238778464"/>
                    </a:ext>
                  </a:extLst>
                </a:gridCol>
              </a:tblGrid>
              <a:tr h="659324">
                <a:tc>
                  <a:txBody>
                    <a:bodyPr/>
                    <a:lstStyle/>
                    <a:p>
                      <a:pPr algn="ctr" rtl="1">
                        <a:lnSpc>
                          <a:spcPct val="115000"/>
                        </a:lnSpc>
                        <a:spcAft>
                          <a:spcPts val="1000"/>
                        </a:spcAft>
                        <a:buNone/>
                      </a:pPr>
                      <a:r>
                        <a:rPr lang="he-IL" sz="1400" b="1" kern="100">
                          <a:effectLst/>
                        </a:rPr>
                        <a:t>בית ספר חינוך מיוחד</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buNone/>
                      </a:pPr>
                      <a:r>
                        <a:rPr lang="he-IL" sz="1400" b="1" kern="100" dirty="0" err="1">
                          <a:effectLst/>
                        </a:rPr>
                        <a:t>איפיון</a:t>
                      </a:r>
                      <a:endParaRPr lang="he-IL" sz="1400" b="1" kern="100" dirty="0">
                        <a:effectLst/>
                      </a:endParaRPr>
                    </a:p>
                    <a:p>
                      <a:pPr algn="ctr" rtl="1">
                        <a:lnSpc>
                          <a:spcPct val="115000"/>
                        </a:lnSpc>
                        <a:spcAft>
                          <a:spcPts val="1000"/>
                        </a:spcAft>
                        <a:buNone/>
                      </a:pPr>
                      <a:r>
                        <a:rPr lang="he-IL" sz="1400" b="1" kern="100" dirty="0">
                          <a:effectLst/>
                          <a:latin typeface="Calibri" panose="020F0502020204030204" pitchFamily="34" charset="0"/>
                          <a:ea typeface="Calibri" panose="020F0502020204030204" pitchFamily="34" charset="0"/>
                          <a:cs typeface="Arial" panose="020B0604020202020204" pitchFamily="34" charset="0"/>
                        </a:rPr>
                        <a:t>עפ"י </a:t>
                      </a:r>
                      <a:r>
                        <a:rPr lang="he-IL" sz="1400" b="1" kern="100" dirty="0" err="1">
                          <a:effectLst/>
                          <a:latin typeface="Calibri" panose="020F0502020204030204" pitchFamily="34" charset="0"/>
                          <a:ea typeface="Calibri" panose="020F0502020204030204" pitchFamily="34" charset="0"/>
                          <a:cs typeface="Arial" panose="020B0604020202020204" pitchFamily="34" charset="0"/>
                        </a:rPr>
                        <a:t>משה"ח</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buNone/>
                      </a:pPr>
                      <a:r>
                        <a:rPr lang="he-IL" sz="1400" b="1" kern="100">
                          <a:effectLst/>
                        </a:rPr>
                        <a:t>דרגות גיל</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buNone/>
                      </a:pPr>
                      <a:r>
                        <a:rPr lang="he-IL" sz="1400" b="1" kern="100">
                          <a:effectLst/>
                        </a:rPr>
                        <a:t>מספר תלמידים</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896158"/>
                  </a:ext>
                </a:extLst>
              </a:tr>
              <a:tr h="659324">
                <a:tc>
                  <a:txBody>
                    <a:bodyPr/>
                    <a:lstStyle/>
                    <a:p>
                      <a:pPr algn="r" rtl="1">
                        <a:lnSpc>
                          <a:spcPct val="115000"/>
                        </a:lnSpc>
                        <a:spcAft>
                          <a:spcPts val="1000"/>
                        </a:spcAft>
                        <a:buNone/>
                      </a:pPr>
                      <a:r>
                        <a:rPr lang="he-IL" sz="1400" b="1" kern="100">
                          <a:effectLst/>
                        </a:rPr>
                        <a:t>סאלד</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מוגבלות שכלית התפתחותית קלה</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א' עד 21</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120</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2624917"/>
                  </a:ext>
                </a:extLst>
              </a:tr>
              <a:tr h="659324">
                <a:tc>
                  <a:txBody>
                    <a:bodyPr/>
                    <a:lstStyle/>
                    <a:p>
                      <a:pPr algn="r" rtl="1">
                        <a:lnSpc>
                          <a:spcPct val="115000"/>
                        </a:lnSpc>
                        <a:spcAft>
                          <a:spcPts val="1000"/>
                        </a:spcAft>
                        <a:buNone/>
                      </a:pPr>
                      <a:r>
                        <a:rPr lang="he-IL" sz="1400" b="1" kern="100">
                          <a:effectLst/>
                        </a:rPr>
                        <a:t>גוונים</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dirty="0">
                          <a:effectLst/>
                        </a:rPr>
                        <a:t>הפרעות נפשיות קשות</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ג' עד ו'</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63</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0989854"/>
                  </a:ext>
                </a:extLst>
              </a:tr>
              <a:tr h="659324">
                <a:tc>
                  <a:txBody>
                    <a:bodyPr/>
                    <a:lstStyle/>
                    <a:p>
                      <a:pPr algn="r" rtl="1">
                        <a:lnSpc>
                          <a:spcPct val="115000"/>
                        </a:lnSpc>
                        <a:spcAft>
                          <a:spcPts val="1000"/>
                        </a:spcAft>
                        <a:buNone/>
                      </a:pPr>
                      <a:r>
                        <a:rPr lang="he-IL" sz="1400" b="1" kern="100">
                          <a:effectLst/>
                        </a:rPr>
                        <a:t>קשת</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dirty="0">
                          <a:effectLst/>
                        </a:rPr>
                        <a:t>הפרעות נפשיות קשות</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dirty="0">
                          <a:effectLst/>
                        </a:rPr>
                        <a:t>בי"ס צומח ז עד 21</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61</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3012237"/>
                  </a:ext>
                </a:extLst>
              </a:tr>
              <a:tr h="318724">
                <a:tc>
                  <a:txBody>
                    <a:bodyPr/>
                    <a:lstStyle/>
                    <a:p>
                      <a:pPr algn="r" rtl="1">
                        <a:lnSpc>
                          <a:spcPct val="115000"/>
                        </a:lnSpc>
                        <a:spcAft>
                          <a:spcPts val="1000"/>
                        </a:spcAft>
                        <a:buNone/>
                      </a:pPr>
                      <a:r>
                        <a:rPr lang="he-IL" sz="1400" b="1" kern="100" dirty="0">
                          <a:effectLst/>
                        </a:rPr>
                        <a:t>אדם כפר סבא</a:t>
                      </a:r>
                    </a:p>
                    <a:p>
                      <a:pPr algn="r" rtl="1">
                        <a:lnSpc>
                          <a:spcPct val="115000"/>
                        </a:lnSpc>
                        <a:spcAft>
                          <a:spcPts val="1000"/>
                        </a:spcAft>
                        <a:buNone/>
                      </a:pP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dirty="0">
                          <a:effectLst/>
                        </a:rPr>
                        <a:t>הפרעות תקשורת</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ז עד 21</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30</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2022590"/>
                  </a:ext>
                </a:extLst>
              </a:tr>
              <a:tr h="318724">
                <a:tc>
                  <a:txBody>
                    <a:bodyPr/>
                    <a:lstStyle/>
                    <a:p>
                      <a:pPr algn="r" rtl="1">
                        <a:lnSpc>
                          <a:spcPct val="115000"/>
                        </a:lnSpc>
                        <a:spcAft>
                          <a:spcPts val="1000"/>
                        </a:spcAft>
                        <a:buNone/>
                      </a:pPr>
                      <a:r>
                        <a:rPr lang="he-IL" sz="1400" b="1" kern="100" dirty="0">
                          <a:effectLst/>
                        </a:rPr>
                        <a:t>מרכז חינוכי מאיר</a:t>
                      </a:r>
                    </a:p>
                    <a:p>
                      <a:pPr algn="r" rtl="1">
                        <a:lnSpc>
                          <a:spcPct val="115000"/>
                        </a:lnSpc>
                        <a:spcAft>
                          <a:spcPts val="1000"/>
                        </a:spcAft>
                        <a:buNone/>
                      </a:pP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ילדים חולים</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a:effectLst/>
                        </a:rPr>
                        <a:t>3 עד 21</a:t>
                      </a:r>
                      <a:endParaRPr lang="en-US" sz="14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15000"/>
                        </a:lnSpc>
                        <a:spcAft>
                          <a:spcPts val="1000"/>
                        </a:spcAft>
                        <a:buNone/>
                      </a:pPr>
                      <a:r>
                        <a:rPr lang="he-IL" sz="1400" b="1" kern="100" dirty="0">
                          <a:effectLst/>
                        </a:rPr>
                        <a:t>30</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8881401"/>
                  </a:ext>
                </a:extLst>
              </a:tr>
            </a:tbl>
          </a:graphicData>
        </a:graphic>
      </p:graphicFrame>
      <p:pic>
        <p:nvPicPr>
          <p:cNvPr id="1027" name="Picture 3" descr="lovepik_401877614 גרפיקה_תמונה חינם מגמת חץ נתונים">
            <a:extLst>
              <a:ext uri="{FF2B5EF4-FFF2-40B4-BE49-F238E27FC236}">
                <a16:creationId xmlns:a16="http://schemas.microsoft.com/office/drawing/2014/main" id="{337D8E31-239F-751D-95E2-11CCF1CEAC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4158" y="2354639"/>
            <a:ext cx="1489484" cy="9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9303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2700006" scaled="0"/>
        </a:gradFill>
        <a:effectLst/>
      </p:bgPr>
    </p:bg>
    <p:spTree>
      <p:nvGrpSpPr>
        <p:cNvPr id="1" name="Shape 93">
          <a:extLst>
            <a:ext uri="{FF2B5EF4-FFF2-40B4-BE49-F238E27FC236}">
              <a16:creationId xmlns:a16="http://schemas.microsoft.com/office/drawing/2014/main" id="{42330B83-53CC-C4AF-79B1-DB46197F4DEE}"/>
            </a:ext>
          </a:extLst>
        </p:cNvPr>
        <p:cNvGrpSpPr/>
        <p:nvPr/>
      </p:nvGrpSpPr>
      <p:grpSpPr>
        <a:xfrm>
          <a:off x="0" y="0"/>
          <a:ext cx="0" cy="0"/>
          <a:chOff x="0" y="0"/>
          <a:chExt cx="0" cy="0"/>
        </a:xfrm>
      </p:grpSpPr>
      <p:pic>
        <p:nvPicPr>
          <p:cNvPr id="111" name="Google Shape;111;p16">
            <a:extLst>
              <a:ext uri="{FF2B5EF4-FFF2-40B4-BE49-F238E27FC236}">
                <a16:creationId xmlns:a16="http://schemas.microsoft.com/office/drawing/2014/main" id="{3364BF3E-CB8C-F00A-D084-6755162CD116}"/>
              </a:ext>
            </a:extLst>
          </p:cNvPr>
          <p:cNvPicPr preferRelativeResize="0"/>
          <p:nvPr/>
        </p:nvPicPr>
        <p:blipFill>
          <a:blip r:embed="rId3">
            <a:alphaModFix/>
          </a:blip>
          <a:stretch>
            <a:fillRect/>
          </a:stretch>
        </p:blipFill>
        <p:spPr>
          <a:xfrm>
            <a:off x="327842" y="1023837"/>
            <a:ext cx="3848051" cy="3848051"/>
          </a:xfrm>
          <a:prstGeom prst="rect">
            <a:avLst/>
          </a:prstGeom>
          <a:noFill/>
          <a:ln>
            <a:noFill/>
          </a:ln>
          <a:effectLst>
            <a:outerShdw blurRad="371475" dist="219075" dir="7800000" algn="bl" rotWithShape="0">
              <a:srgbClr val="168182">
                <a:alpha val="35000"/>
              </a:srgbClr>
            </a:outerShdw>
          </a:effectLst>
        </p:spPr>
      </p:pic>
      <p:sp>
        <p:nvSpPr>
          <p:cNvPr id="112" name="Google Shape;112;p16">
            <a:extLst>
              <a:ext uri="{FF2B5EF4-FFF2-40B4-BE49-F238E27FC236}">
                <a16:creationId xmlns:a16="http://schemas.microsoft.com/office/drawing/2014/main" id="{2D5A4533-7009-6414-0529-04527EAF43F0}"/>
              </a:ext>
            </a:extLst>
          </p:cNvPr>
          <p:cNvSpPr/>
          <p:nvPr/>
        </p:nvSpPr>
        <p:spPr>
          <a:xfrm>
            <a:off x="696658" y="1247191"/>
            <a:ext cx="3238500" cy="3238500"/>
          </a:xfrm>
          <a:prstGeom prst="ellipse">
            <a:avLst/>
          </a:prstGeom>
          <a:noFill/>
          <a:ln w="28575" cap="flat" cmpd="sng">
            <a:solidFill>
              <a:srgbClr val="E5DD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a:extLst>
              <a:ext uri="{FF2B5EF4-FFF2-40B4-BE49-F238E27FC236}">
                <a16:creationId xmlns:a16="http://schemas.microsoft.com/office/drawing/2014/main" id="{255CF4CE-19D3-20BD-A993-B213E98B6A3D}"/>
              </a:ext>
            </a:extLst>
          </p:cNvPr>
          <p:cNvSpPr txBox="1"/>
          <p:nvPr/>
        </p:nvSpPr>
        <p:spPr>
          <a:xfrm>
            <a:off x="423669" y="1315015"/>
            <a:ext cx="2754600" cy="1047436"/>
          </a:xfrm>
          <a:prstGeom prst="rect">
            <a:avLst/>
          </a:prstGeom>
          <a:noFill/>
          <a:ln>
            <a:noFill/>
          </a:ln>
        </p:spPr>
        <p:txBody>
          <a:bodyPr spcFirstLastPara="1" wrap="square" lIns="91425" tIns="91425" rIns="91425" bIns="91425" anchor="t" anchorCtr="0">
            <a:spAutoFit/>
          </a:bodyPr>
          <a:lstStyle/>
          <a:p>
            <a:pPr algn="r" rtl="1">
              <a:lnSpc>
                <a:spcPct val="150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80000"/>
              </a:lnSpc>
              <a:spcBef>
                <a:spcPts val="0"/>
              </a:spcBef>
              <a:spcAft>
                <a:spcPts val="0"/>
              </a:spcAft>
              <a:buNone/>
            </a:pPr>
            <a:endParaRPr sz="2800" dirty="0">
              <a:solidFill>
                <a:srgbClr val="168182"/>
              </a:solidFill>
              <a:latin typeface="Assistant Medium"/>
              <a:ea typeface="Assistant Medium"/>
              <a:cs typeface="Assistant Medium"/>
              <a:sym typeface="Assistant Medium"/>
            </a:endParaRPr>
          </a:p>
        </p:txBody>
      </p:sp>
      <p:sp>
        <p:nvSpPr>
          <p:cNvPr id="119" name="Google Shape;119;p16">
            <a:extLst>
              <a:ext uri="{FF2B5EF4-FFF2-40B4-BE49-F238E27FC236}">
                <a16:creationId xmlns:a16="http://schemas.microsoft.com/office/drawing/2014/main" id="{97ED324D-DADA-3E3D-AB62-91F43E9637B8}"/>
              </a:ext>
            </a:extLst>
          </p:cNvPr>
          <p:cNvSpPr txBox="1"/>
          <p:nvPr/>
        </p:nvSpPr>
        <p:spPr>
          <a:xfrm>
            <a:off x="4303174" y="424139"/>
            <a:ext cx="6702717" cy="4870534"/>
          </a:xfrm>
          <a:prstGeom prst="rect">
            <a:avLst/>
          </a:prstGeom>
          <a:noFill/>
          <a:ln>
            <a:noFill/>
          </a:ln>
        </p:spPr>
        <p:txBody>
          <a:bodyPr spcFirstLastPara="1" wrap="square" lIns="91425" tIns="91425" rIns="91425" bIns="91425" anchor="t" anchorCtr="0">
            <a:spAutoFit/>
          </a:bodyPr>
          <a:lstStyle/>
          <a:p>
            <a:pPr algn="ctr" rtl="1">
              <a:lnSpc>
                <a:spcPct val="150000"/>
              </a:lnSpc>
            </a:pPr>
            <a:r>
              <a:rPr lang="he-IL" sz="2800" b="1" dirty="0">
                <a:solidFill>
                  <a:schemeClr val="accent6">
                    <a:lumMod val="50000"/>
                  </a:schemeClr>
                </a:solidFill>
                <a:latin typeface="Assistant Medium"/>
                <a:cs typeface="Assistant Medium"/>
                <a:sym typeface="Assistant Medium"/>
              </a:rPr>
              <a:t>מגיל לידה ועד תיכון</a:t>
            </a:r>
          </a:p>
          <a:p>
            <a:pPr marL="457200" indent="-457200" algn="just" rtl="1">
              <a:lnSpc>
                <a:spcPct val="150000"/>
              </a:lnSpc>
              <a:buAutoNum type="arabicPeriod"/>
            </a:pPr>
            <a:r>
              <a:rPr lang="he-IL" sz="2500" dirty="0">
                <a:solidFill>
                  <a:schemeClr val="tx1"/>
                </a:solidFill>
                <a:latin typeface="Assistant Medium"/>
                <a:cs typeface="Assistant Medium"/>
                <a:sym typeface="Assistant Medium"/>
              </a:rPr>
              <a:t>מעונות</a:t>
            </a:r>
          </a:p>
          <a:p>
            <a:pPr marL="457200" indent="-457200" algn="just" rtl="1">
              <a:lnSpc>
                <a:spcPct val="150000"/>
              </a:lnSpc>
              <a:buAutoNum type="arabicPeriod"/>
            </a:pPr>
            <a:r>
              <a:rPr lang="he-IL" sz="2500" dirty="0">
                <a:solidFill>
                  <a:schemeClr val="tx1"/>
                </a:solidFill>
                <a:latin typeface="Assistant Medium"/>
                <a:cs typeface="Assistant Medium"/>
                <a:sym typeface="Assistant Medium"/>
              </a:rPr>
              <a:t>קליטה מהמכון להתפתחות הילד לגנים</a:t>
            </a:r>
          </a:p>
          <a:p>
            <a:pPr marL="457200" indent="-457200" algn="just" rtl="1">
              <a:lnSpc>
                <a:spcPct val="150000"/>
              </a:lnSpc>
              <a:buAutoNum type="arabicPeriod"/>
            </a:pPr>
            <a:r>
              <a:rPr lang="he-IL" sz="2500" dirty="0">
                <a:solidFill>
                  <a:schemeClr val="tx1"/>
                </a:solidFill>
                <a:latin typeface="Assistant Medium"/>
                <a:cs typeface="Assistant Medium"/>
                <a:sym typeface="Assistant Medium"/>
              </a:rPr>
              <a:t>צהרונים</a:t>
            </a:r>
          </a:p>
          <a:p>
            <a:pPr marL="457200" indent="-457200" algn="just" rtl="1">
              <a:lnSpc>
                <a:spcPct val="150000"/>
              </a:lnSpc>
              <a:buAutoNum type="arabicPeriod"/>
            </a:pPr>
            <a:r>
              <a:rPr lang="he-IL" sz="2500" dirty="0">
                <a:solidFill>
                  <a:schemeClr val="tx1"/>
                </a:solidFill>
                <a:latin typeface="Assistant Medium"/>
                <a:cs typeface="Assistant Medium"/>
                <a:sym typeface="Assistant Medium"/>
              </a:rPr>
              <a:t>מנהלת בית חינוך סורקיס, הגב' ניצה אבידר</a:t>
            </a:r>
          </a:p>
          <a:p>
            <a:pPr marL="457200" indent="-457200" algn="just" rtl="1">
              <a:lnSpc>
                <a:spcPct val="150000"/>
              </a:lnSpc>
              <a:buAutoNum type="arabicPeriod"/>
            </a:pPr>
            <a:r>
              <a:rPr lang="he-IL" sz="2500" dirty="0">
                <a:solidFill>
                  <a:schemeClr val="tx1"/>
                </a:solidFill>
                <a:latin typeface="Assistant Medium"/>
                <a:cs typeface="Assistant Medium"/>
                <a:sym typeface="Assistant Medium"/>
              </a:rPr>
              <a:t>השירות הפסיכולוגי החינוכי, מר ניצן צדוק</a:t>
            </a:r>
          </a:p>
          <a:p>
            <a:pPr marL="457200" indent="-457200" algn="just" rtl="1">
              <a:lnSpc>
                <a:spcPct val="150000"/>
              </a:lnSpc>
              <a:buAutoNum type="arabicPeriod"/>
            </a:pPr>
            <a:r>
              <a:rPr lang="he-IL" sz="2500" dirty="0">
                <a:solidFill>
                  <a:schemeClr val="tx1"/>
                </a:solidFill>
                <a:latin typeface="Assistant Medium"/>
                <a:cs typeface="Assistant Medium"/>
                <a:sym typeface="Assistant Medium"/>
              </a:rPr>
              <a:t>שותפות עם </a:t>
            </a:r>
            <a:r>
              <a:rPr lang="he-IL" sz="2500" dirty="0" err="1">
                <a:solidFill>
                  <a:schemeClr val="tx1"/>
                </a:solidFill>
                <a:latin typeface="Assistant Medium"/>
                <a:cs typeface="Assistant Medium"/>
                <a:sym typeface="Assistant Medium"/>
              </a:rPr>
              <a:t>המתי"א</a:t>
            </a:r>
            <a:r>
              <a:rPr lang="he-IL" sz="2500" dirty="0">
                <a:solidFill>
                  <a:schemeClr val="tx1"/>
                </a:solidFill>
                <a:latin typeface="Assistant Medium"/>
                <a:cs typeface="Assistant Medium"/>
                <a:sym typeface="Assistant Medium"/>
              </a:rPr>
              <a:t>- הגב' פזית יפה</a:t>
            </a:r>
          </a:p>
          <a:p>
            <a:pPr marL="342900" indent="-342900" algn="just" rtl="1">
              <a:lnSpc>
                <a:spcPct val="150000"/>
              </a:lnSpc>
              <a:buFontTx/>
              <a:buChar char="-"/>
            </a:pPr>
            <a:endParaRPr lang="he-IL" sz="2500" b="1" dirty="0">
              <a:solidFill>
                <a:srgbClr val="168182"/>
              </a:solidFill>
              <a:latin typeface="Assistant Medium"/>
              <a:cs typeface="Assistant Medium"/>
              <a:sym typeface="Assistant Medium"/>
            </a:endParaRPr>
          </a:p>
        </p:txBody>
      </p:sp>
      <p:pic>
        <p:nvPicPr>
          <p:cNvPr id="2" name="תמונה 1">
            <a:extLst>
              <a:ext uri="{FF2B5EF4-FFF2-40B4-BE49-F238E27FC236}">
                <a16:creationId xmlns:a16="http://schemas.microsoft.com/office/drawing/2014/main" id="{D34A0882-C4AA-09A7-B8FC-84036C2DD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1937" y="39809"/>
            <a:ext cx="892430" cy="892430"/>
          </a:xfrm>
          <a:prstGeom prst="rect">
            <a:avLst/>
          </a:prstGeom>
        </p:spPr>
      </p:pic>
      <p:pic>
        <p:nvPicPr>
          <p:cNvPr id="3" name="תמונה 2">
            <a:extLst>
              <a:ext uri="{FF2B5EF4-FFF2-40B4-BE49-F238E27FC236}">
                <a16:creationId xmlns:a16="http://schemas.microsoft.com/office/drawing/2014/main" id="{1C44F75F-3916-72A9-51AB-3F343A035ED7}"/>
              </a:ext>
            </a:extLst>
          </p:cNvPr>
          <p:cNvPicPr>
            <a:picLocks noChangeAspect="1"/>
          </p:cNvPicPr>
          <p:nvPr/>
        </p:nvPicPr>
        <p:blipFill>
          <a:blip r:embed="rId5"/>
          <a:stretch>
            <a:fillRect/>
          </a:stretch>
        </p:blipFill>
        <p:spPr>
          <a:xfrm>
            <a:off x="327181" y="125931"/>
            <a:ext cx="1711548" cy="596416"/>
          </a:xfrm>
          <a:prstGeom prst="rect">
            <a:avLst/>
          </a:prstGeom>
        </p:spPr>
      </p:pic>
      <p:sp>
        <p:nvSpPr>
          <p:cNvPr id="4" name="Google Shape;118;p16">
            <a:extLst>
              <a:ext uri="{FF2B5EF4-FFF2-40B4-BE49-F238E27FC236}">
                <a16:creationId xmlns:a16="http://schemas.microsoft.com/office/drawing/2014/main" id="{E79E869B-74C7-8C57-D39B-AD0C377F2B18}"/>
              </a:ext>
            </a:extLst>
          </p:cNvPr>
          <p:cNvSpPr txBox="1"/>
          <p:nvPr/>
        </p:nvSpPr>
        <p:spPr>
          <a:xfrm>
            <a:off x="550950" y="2254418"/>
            <a:ext cx="3401833" cy="707856"/>
          </a:xfrm>
          <a:prstGeom prst="rect">
            <a:avLst/>
          </a:prstGeom>
          <a:noFill/>
          <a:ln>
            <a:noFill/>
          </a:ln>
        </p:spPr>
        <p:txBody>
          <a:bodyPr spcFirstLastPara="1" wrap="square" lIns="91425" tIns="91425" rIns="91425" bIns="91425" anchor="t" anchorCtr="0">
            <a:spAutoFit/>
          </a:bodyPr>
          <a:lstStyle/>
          <a:p>
            <a:pPr algn="ctr" rtl="1">
              <a:lnSpc>
                <a:spcPct val="80000"/>
              </a:lnSpc>
            </a:pPr>
            <a:r>
              <a:rPr lang="he-IL" sz="4250" b="1" dirty="0">
                <a:solidFill>
                  <a:srgbClr val="F8A719"/>
                </a:solidFill>
                <a:latin typeface="Assistant"/>
                <a:cs typeface="Assistant"/>
              </a:rPr>
              <a:t>איתור</a:t>
            </a:r>
            <a:endParaRPr sz="2800" dirty="0">
              <a:solidFill>
                <a:srgbClr val="168182"/>
              </a:solidFill>
              <a:latin typeface="Assistant Medium"/>
              <a:ea typeface="Assistant Medium"/>
              <a:cs typeface="Assistant Medium"/>
              <a:sym typeface="Assistant Medium"/>
            </a:endParaRPr>
          </a:p>
        </p:txBody>
      </p:sp>
      <p:pic>
        <p:nvPicPr>
          <p:cNvPr id="3074" name="Picture 2" descr="איתור כתובת - איתור נט">
            <a:extLst>
              <a:ext uri="{FF2B5EF4-FFF2-40B4-BE49-F238E27FC236}">
                <a16:creationId xmlns:a16="http://schemas.microsoft.com/office/drawing/2014/main" id="{5C5C5B0E-BAA6-2E44-D60F-0DB0C1E5F7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4776" y="3131125"/>
            <a:ext cx="1773493" cy="9238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לקראת חופשת פסח: מדיניות ילדים במקום העבודה - HRUS משאבי אנוש">
            <a:extLst>
              <a:ext uri="{FF2B5EF4-FFF2-40B4-BE49-F238E27FC236}">
                <a16:creationId xmlns:a16="http://schemas.microsoft.com/office/drawing/2014/main" id="{651C81A8-39D2-9ACD-7CF5-9C9AD74B53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282" y="4717923"/>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1285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12189</TotalTime>
  <Words>549</Words>
  <Application>Microsoft Office PowerPoint</Application>
  <PresentationFormat>מסך רחב</PresentationFormat>
  <Paragraphs>123</Paragraphs>
  <Slides>14</Slides>
  <Notes>14</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14</vt:i4>
      </vt:variant>
    </vt:vector>
  </HeadingPairs>
  <TitlesOfParts>
    <vt:vector size="23" baseType="lpstr">
      <vt:lpstr>Assistant SemiBold</vt:lpstr>
      <vt:lpstr>Rubik</vt:lpstr>
      <vt:lpstr>Arial</vt:lpstr>
      <vt:lpstr>Assistant ExtraBold</vt:lpstr>
      <vt:lpstr>Assistant Medium</vt:lpstr>
      <vt:lpstr>Assistant</vt:lpstr>
      <vt:lpstr>Calibri</vt:lpstr>
      <vt:lpstr>Wingdings</vt:lpstr>
      <vt:lpstr>Simple Light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 הוניג</dc:creator>
  <cp:lastModifiedBy>אסנת חכמון</cp:lastModifiedBy>
  <cp:revision>84</cp:revision>
  <cp:lastPrinted>2025-08-19T09:46:46Z</cp:lastPrinted>
  <dcterms:modified xsi:type="dcterms:W3CDTF">2025-08-25T10:49:57Z</dcterms:modified>
</cp:coreProperties>
</file>